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Josefin Slab"/>
      <p:regular r:id="rId32"/>
      <p:bold r:id="rId33"/>
      <p:italic r:id="rId34"/>
      <p:boldItalic r:id="rId35"/>
    </p:embeddedFont>
    <p:embeddedFont>
      <p:font typeface="Anton"/>
      <p:regular r:id="rId36"/>
    </p:embeddedFont>
    <p:embeddedFont>
      <p:font typeface="Fira Sans Condensed Light"/>
      <p:regular r:id="rId37"/>
      <p:bold r:id="rId38"/>
      <p:italic r:id="rId39"/>
      <p:boldItalic r:id="rId40"/>
    </p:embeddedFont>
    <p:embeddedFont>
      <p:font typeface="Fira Sans Condensed"/>
      <p:regular r:id="rId41"/>
      <p:bold r:id="rId42"/>
      <p:italic r:id="rId43"/>
      <p:boldItalic r:id="rId44"/>
    </p:embeddedFont>
    <p:embeddedFont>
      <p:font typeface="Advent Pro Light"/>
      <p:regular r:id="rId45"/>
      <p:bold r:id="rId46"/>
    </p:embeddedFont>
    <p:embeddedFont>
      <p:font typeface="Rajdhani"/>
      <p:regular r:id="rId47"/>
      <p:bold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9" roundtripDataSignature="AMtx7mhMClLVWuzak/05aLfKNus4nZyL7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99496EC-B1A9-4B28-AEAC-4312F1DDA19B}">
  <a:tblStyle styleId="{999496EC-B1A9-4B28-AEAC-4312F1DDA19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FiraSansCondensedLight-boldItalic.fntdata"/><Relationship Id="rId42" Type="http://schemas.openxmlformats.org/officeDocument/2006/relationships/font" Target="fonts/FiraSansCondensed-bold.fntdata"/><Relationship Id="rId41" Type="http://schemas.openxmlformats.org/officeDocument/2006/relationships/font" Target="fonts/FiraSansCondensed-regular.fntdata"/><Relationship Id="rId44" Type="http://schemas.openxmlformats.org/officeDocument/2006/relationships/font" Target="fonts/FiraSansCondensed-boldItalic.fntdata"/><Relationship Id="rId43" Type="http://schemas.openxmlformats.org/officeDocument/2006/relationships/font" Target="fonts/FiraSansCondensed-italic.fntdata"/><Relationship Id="rId46" Type="http://schemas.openxmlformats.org/officeDocument/2006/relationships/font" Target="fonts/AdventProLight-bold.fntdata"/><Relationship Id="rId45" Type="http://schemas.openxmlformats.org/officeDocument/2006/relationships/font" Target="fonts/AdventProLight-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ajdhani-bold.fntdata"/><Relationship Id="rId47" Type="http://schemas.openxmlformats.org/officeDocument/2006/relationships/font" Target="fonts/Rajdhani-regular.fntdata"/><Relationship Id="rId49"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font" Target="fonts/JosefinSlab-bold.fntdata"/><Relationship Id="rId32" Type="http://schemas.openxmlformats.org/officeDocument/2006/relationships/font" Target="fonts/JosefinSlab-regular.fntdata"/><Relationship Id="rId35" Type="http://schemas.openxmlformats.org/officeDocument/2006/relationships/font" Target="fonts/JosefinSlab-boldItalic.fntdata"/><Relationship Id="rId34" Type="http://schemas.openxmlformats.org/officeDocument/2006/relationships/font" Target="fonts/JosefinSlab-italic.fntdata"/><Relationship Id="rId37" Type="http://schemas.openxmlformats.org/officeDocument/2006/relationships/font" Target="fonts/FiraSansCondensedLight-regular.fntdata"/><Relationship Id="rId36" Type="http://schemas.openxmlformats.org/officeDocument/2006/relationships/font" Target="fonts/Anton-regular.fntdata"/><Relationship Id="rId39" Type="http://schemas.openxmlformats.org/officeDocument/2006/relationships/font" Target="fonts/FiraSansCondensedLight-italic.fntdata"/><Relationship Id="rId38" Type="http://schemas.openxmlformats.org/officeDocument/2006/relationships/font" Target="fonts/FiraSansCondensedLight-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7c9d618382_4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g7c9d618382_4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7c9d618382_7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g7c9d618382_7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7c9d618382_4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7c9d618382_4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7c9d618382_4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g7c9d618382_4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7c9d618382_4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7c9d618382_4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7c9d618382_4_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7c9d618382_4_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7c9d618382_7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g7c9d618382_7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7c9d618382_4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7c9d618382_4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7c9d618382_4_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7c9d618382_4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7c9d618382_5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7c9d618382_5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7c9d618382_7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g7c9d618382_7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7c9d618382_7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g7c9d618382_7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7c9d618382_7_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g7c9d618382_7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7c9d618382_7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g7c9d618382_7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7c9d618382_7_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7c9d618382_7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7c9d618382_6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g7c9d618382_6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7c9d618382_6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g7c9d618382_6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7c9d618382_4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g7c9d618382_4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7c9d618382_4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g7c9d618382_4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7c9d618382_4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g7c9d618382_4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7c9d618382_7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7c9d618382_7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44"/>
          <p:cNvSpPr txBox="1"/>
          <p:nvPr>
            <p:ph type="ctrTitle"/>
          </p:nvPr>
        </p:nvSpPr>
        <p:spPr>
          <a:xfrm>
            <a:off x="720000" y="1139150"/>
            <a:ext cx="4404000" cy="2590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5200"/>
              <a:buNone/>
              <a:defRPr sz="7200">
                <a:solidFill>
                  <a:srgbClr val="F3F3F3"/>
                </a:solidFill>
                <a:latin typeface="Anton"/>
                <a:ea typeface="Anton"/>
                <a:cs typeface="Anton"/>
                <a:sym typeface="Anton"/>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44"/>
          <p:cNvSpPr txBox="1"/>
          <p:nvPr>
            <p:ph idx="1" type="subTitle"/>
          </p:nvPr>
        </p:nvSpPr>
        <p:spPr>
          <a:xfrm>
            <a:off x="720000" y="3585075"/>
            <a:ext cx="3384900" cy="434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p:cSld name="BLANK_1_1_1_1_1_1_1">
    <p:bg>
      <p:bgPr>
        <a:blipFill>
          <a:blip r:embed="rId2">
            <a:alphaModFix/>
          </a:blip>
          <a:stretch>
            <a:fillRect/>
          </a:stretch>
        </a:blipFill>
      </p:bgPr>
    </p:bg>
    <p:spTree>
      <p:nvGrpSpPr>
        <p:cNvPr id="47" name="Shape 47"/>
        <p:cNvGrpSpPr/>
        <p:nvPr/>
      </p:nvGrpSpPr>
      <p:grpSpPr>
        <a:xfrm>
          <a:off x="0" y="0"/>
          <a:ext cx="0" cy="0"/>
          <a:chOff x="0" y="0"/>
          <a:chExt cx="0" cy="0"/>
        </a:xfrm>
      </p:grpSpPr>
      <p:sp>
        <p:nvSpPr>
          <p:cNvPr id="48" name="Google Shape;48;p60"/>
          <p:cNvSpPr txBox="1"/>
          <p:nvPr>
            <p:ph type="ctrTitle"/>
          </p:nvPr>
        </p:nvSpPr>
        <p:spPr>
          <a:xfrm>
            <a:off x="2562175" y="725400"/>
            <a:ext cx="4020000" cy="1462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3F3F3"/>
              </a:buClr>
              <a:buSzPts val="5200"/>
              <a:buNone/>
              <a:defRPr sz="7200"/>
            </a:lvl1pPr>
            <a:lvl2pPr lvl="1" algn="ctr">
              <a:lnSpc>
                <a:spcPct val="100000"/>
              </a:lnSpc>
              <a:spcBef>
                <a:spcPts val="0"/>
              </a:spcBef>
              <a:spcAft>
                <a:spcPts val="0"/>
              </a:spcAft>
              <a:buClr>
                <a:srgbClr val="F3F3F3"/>
              </a:buClr>
              <a:buSzPts val="5200"/>
              <a:buNone/>
              <a:defRPr sz="5200">
                <a:solidFill>
                  <a:srgbClr val="F3F3F3"/>
                </a:solidFill>
              </a:defRPr>
            </a:lvl2pPr>
            <a:lvl3pPr lvl="2" algn="ctr">
              <a:lnSpc>
                <a:spcPct val="100000"/>
              </a:lnSpc>
              <a:spcBef>
                <a:spcPts val="0"/>
              </a:spcBef>
              <a:spcAft>
                <a:spcPts val="0"/>
              </a:spcAft>
              <a:buClr>
                <a:srgbClr val="F3F3F3"/>
              </a:buClr>
              <a:buSzPts val="5200"/>
              <a:buNone/>
              <a:defRPr sz="5200">
                <a:solidFill>
                  <a:srgbClr val="F3F3F3"/>
                </a:solidFill>
              </a:defRPr>
            </a:lvl3pPr>
            <a:lvl4pPr lvl="3" algn="ctr">
              <a:lnSpc>
                <a:spcPct val="100000"/>
              </a:lnSpc>
              <a:spcBef>
                <a:spcPts val="0"/>
              </a:spcBef>
              <a:spcAft>
                <a:spcPts val="0"/>
              </a:spcAft>
              <a:buClr>
                <a:srgbClr val="F3F3F3"/>
              </a:buClr>
              <a:buSzPts val="5200"/>
              <a:buNone/>
              <a:defRPr sz="5200">
                <a:solidFill>
                  <a:srgbClr val="F3F3F3"/>
                </a:solidFill>
              </a:defRPr>
            </a:lvl4pPr>
            <a:lvl5pPr lvl="4" algn="ctr">
              <a:lnSpc>
                <a:spcPct val="100000"/>
              </a:lnSpc>
              <a:spcBef>
                <a:spcPts val="0"/>
              </a:spcBef>
              <a:spcAft>
                <a:spcPts val="0"/>
              </a:spcAft>
              <a:buClr>
                <a:srgbClr val="F3F3F3"/>
              </a:buClr>
              <a:buSzPts val="5200"/>
              <a:buNone/>
              <a:defRPr sz="5200">
                <a:solidFill>
                  <a:srgbClr val="F3F3F3"/>
                </a:solidFill>
              </a:defRPr>
            </a:lvl5pPr>
            <a:lvl6pPr lvl="5" algn="ctr">
              <a:lnSpc>
                <a:spcPct val="100000"/>
              </a:lnSpc>
              <a:spcBef>
                <a:spcPts val="0"/>
              </a:spcBef>
              <a:spcAft>
                <a:spcPts val="0"/>
              </a:spcAft>
              <a:buClr>
                <a:srgbClr val="F3F3F3"/>
              </a:buClr>
              <a:buSzPts val="5200"/>
              <a:buNone/>
              <a:defRPr sz="5200">
                <a:solidFill>
                  <a:srgbClr val="F3F3F3"/>
                </a:solidFill>
              </a:defRPr>
            </a:lvl6pPr>
            <a:lvl7pPr lvl="6" algn="ctr">
              <a:lnSpc>
                <a:spcPct val="100000"/>
              </a:lnSpc>
              <a:spcBef>
                <a:spcPts val="0"/>
              </a:spcBef>
              <a:spcAft>
                <a:spcPts val="0"/>
              </a:spcAft>
              <a:buClr>
                <a:srgbClr val="F3F3F3"/>
              </a:buClr>
              <a:buSzPts val="5200"/>
              <a:buNone/>
              <a:defRPr sz="5200">
                <a:solidFill>
                  <a:srgbClr val="F3F3F3"/>
                </a:solidFill>
              </a:defRPr>
            </a:lvl7pPr>
            <a:lvl8pPr lvl="7" algn="ctr">
              <a:lnSpc>
                <a:spcPct val="100000"/>
              </a:lnSpc>
              <a:spcBef>
                <a:spcPts val="0"/>
              </a:spcBef>
              <a:spcAft>
                <a:spcPts val="0"/>
              </a:spcAft>
              <a:buClr>
                <a:srgbClr val="F3F3F3"/>
              </a:buClr>
              <a:buSzPts val="5200"/>
              <a:buNone/>
              <a:defRPr sz="5200">
                <a:solidFill>
                  <a:srgbClr val="F3F3F3"/>
                </a:solidFill>
              </a:defRPr>
            </a:lvl8pPr>
            <a:lvl9pPr lvl="8" algn="ctr">
              <a:lnSpc>
                <a:spcPct val="100000"/>
              </a:lnSpc>
              <a:spcBef>
                <a:spcPts val="0"/>
              </a:spcBef>
              <a:spcAft>
                <a:spcPts val="0"/>
              </a:spcAft>
              <a:buClr>
                <a:srgbClr val="F3F3F3"/>
              </a:buClr>
              <a:buSzPts val="5200"/>
              <a:buNone/>
              <a:defRPr sz="5200">
                <a:solidFill>
                  <a:srgbClr val="F3F3F3"/>
                </a:solidFill>
              </a:defRPr>
            </a:lvl9pPr>
          </a:lstStyle>
          <a:p/>
        </p:txBody>
      </p:sp>
      <p:sp>
        <p:nvSpPr>
          <p:cNvPr id="49" name="Google Shape;49;p60"/>
          <p:cNvSpPr txBox="1"/>
          <p:nvPr>
            <p:ph idx="1" type="subTitle"/>
          </p:nvPr>
        </p:nvSpPr>
        <p:spPr>
          <a:xfrm>
            <a:off x="2561975" y="2225200"/>
            <a:ext cx="40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3F3F3"/>
              </a:buClr>
              <a:buSzPts val="2800"/>
              <a:buNone/>
              <a:defRPr sz="1400">
                <a:solidFill>
                  <a:srgbClr val="F3F3F3"/>
                </a:solidFill>
              </a:defRPr>
            </a:lvl1pPr>
            <a:lvl2pPr lvl="1" algn="ctr">
              <a:lnSpc>
                <a:spcPct val="100000"/>
              </a:lnSpc>
              <a:spcBef>
                <a:spcPts val="0"/>
              </a:spcBef>
              <a:spcAft>
                <a:spcPts val="0"/>
              </a:spcAft>
              <a:buClr>
                <a:srgbClr val="F3F3F3"/>
              </a:buClr>
              <a:buSzPts val="2800"/>
              <a:buNone/>
              <a:defRPr sz="2800">
                <a:solidFill>
                  <a:srgbClr val="F3F3F3"/>
                </a:solidFill>
              </a:defRPr>
            </a:lvl2pPr>
            <a:lvl3pPr lvl="2" algn="ctr">
              <a:lnSpc>
                <a:spcPct val="100000"/>
              </a:lnSpc>
              <a:spcBef>
                <a:spcPts val="0"/>
              </a:spcBef>
              <a:spcAft>
                <a:spcPts val="0"/>
              </a:spcAft>
              <a:buClr>
                <a:srgbClr val="F3F3F3"/>
              </a:buClr>
              <a:buSzPts val="2800"/>
              <a:buNone/>
              <a:defRPr sz="2800">
                <a:solidFill>
                  <a:srgbClr val="F3F3F3"/>
                </a:solidFill>
              </a:defRPr>
            </a:lvl3pPr>
            <a:lvl4pPr lvl="3" algn="ctr">
              <a:lnSpc>
                <a:spcPct val="100000"/>
              </a:lnSpc>
              <a:spcBef>
                <a:spcPts val="0"/>
              </a:spcBef>
              <a:spcAft>
                <a:spcPts val="0"/>
              </a:spcAft>
              <a:buClr>
                <a:srgbClr val="F3F3F3"/>
              </a:buClr>
              <a:buSzPts val="2800"/>
              <a:buNone/>
              <a:defRPr sz="2800">
                <a:solidFill>
                  <a:srgbClr val="F3F3F3"/>
                </a:solidFill>
              </a:defRPr>
            </a:lvl4pPr>
            <a:lvl5pPr lvl="4" algn="ctr">
              <a:lnSpc>
                <a:spcPct val="100000"/>
              </a:lnSpc>
              <a:spcBef>
                <a:spcPts val="0"/>
              </a:spcBef>
              <a:spcAft>
                <a:spcPts val="0"/>
              </a:spcAft>
              <a:buClr>
                <a:srgbClr val="F3F3F3"/>
              </a:buClr>
              <a:buSzPts val="2800"/>
              <a:buNone/>
              <a:defRPr sz="2800">
                <a:solidFill>
                  <a:srgbClr val="F3F3F3"/>
                </a:solidFill>
              </a:defRPr>
            </a:lvl5pPr>
            <a:lvl6pPr lvl="5" algn="ctr">
              <a:lnSpc>
                <a:spcPct val="100000"/>
              </a:lnSpc>
              <a:spcBef>
                <a:spcPts val="0"/>
              </a:spcBef>
              <a:spcAft>
                <a:spcPts val="0"/>
              </a:spcAft>
              <a:buClr>
                <a:srgbClr val="F3F3F3"/>
              </a:buClr>
              <a:buSzPts val="2800"/>
              <a:buNone/>
              <a:defRPr sz="2800">
                <a:solidFill>
                  <a:srgbClr val="F3F3F3"/>
                </a:solidFill>
              </a:defRPr>
            </a:lvl6pPr>
            <a:lvl7pPr lvl="6" algn="ctr">
              <a:lnSpc>
                <a:spcPct val="100000"/>
              </a:lnSpc>
              <a:spcBef>
                <a:spcPts val="0"/>
              </a:spcBef>
              <a:spcAft>
                <a:spcPts val="0"/>
              </a:spcAft>
              <a:buClr>
                <a:srgbClr val="F3F3F3"/>
              </a:buClr>
              <a:buSzPts val="2800"/>
              <a:buNone/>
              <a:defRPr sz="2800">
                <a:solidFill>
                  <a:srgbClr val="F3F3F3"/>
                </a:solidFill>
              </a:defRPr>
            </a:lvl7pPr>
            <a:lvl8pPr lvl="7" algn="ctr">
              <a:lnSpc>
                <a:spcPct val="100000"/>
              </a:lnSpc>
              <a:spcBef>
                <a:spcPts val="0"/>
              </a:spcBef>
              <a:spcAft>
                <a:spcPts val="0"/>
              </a:spcAft>
              <a:buClr>
                <a:srgbClr val="F3F3F3"/>
              </a:buClr>
              <a:buSzPts val="2800"/>
              <a:buNone/>
              <a:defRPr sz="2800">
                <a:solidFill>
                  <a:srgbClr val="F3F3F3"/>
                </a:solidFill>
              </a:defRPr>
            </a:lvl8pPr>
            <a:lvl9pPr lvl="8" algn="ctr">
              <a:lnSpc>
                <a:spcPct val="100000"/>
              </a:lnSpc>
              <a:spcBef>
                <a:spcPts val="0"/>
              </a:spcBef>
              <a:spcAft>
                <a:spcPts val="0"/>
              </a:spcAft>
              <a:buClr>
                <a:srgbClr val="F3F3F3"/>
              </a:buClr>
              <a:buSzPts val="2800"/>
              <a:buNone/>
              <a:defRPr sz="2800">
                <a:solidFill>
                  <a:srgbClr val="F3F3F3"/>
                </a:solidFill>
              </a:defRPr>
            </a:lvl9pPr>
          </a:lstStyle>
          <a:p/>
        </p:txBody>
      </p:sp>
      <p:sp>
        <p:nvSpPr>
          <p:cNvPr id="50" name="Google Shape;50;p60"/>
          <p:cNvSpPr txBox="1"/>
          <p:nvPr/>
        </p:nvSpPr>
        <p:spPr>
          <a:xfrm>
            <a:off x="2813425" y="3796475"/>
            <a:ext cx="3517500" cy="569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900"/>
              <a:buFont typeface="Arial"/>
              <a:buNone/>
            </a:pPr>
            <a:r>
              <a:rPr b="0" i="0" lang="en" sz="900" u="none" cap="none" strike="noStrike">
                <a:solidFill>
                  <a:srgbClr val="F3F3F3"/>
                </a:solidFill>
                <a:latin typeface="Fira Sans Condensed Light"/>
                <a:ea typeface="Fira Sans Condensed Light"/>
                <a:cs typeface="Fira Sans Condensed Light"/>
                <a:sym typeface="Fira Sans Condensed Light"/>
              </a:rPr>
              <a:t>CREDITS: This presentation template was created by </a:t>
            </a:r>
            <a:r>
              <a:rPr b="1" i="0" lang="en" sz="900" u="none" cap="none" strike="noStrike">
                <a:solidFill>
                  <a:srgbClr val="F3F3F3"/>
                </a:solidFill>
                <a:uFill>
                  <a:noFill/>
                </a:uFill>
                <a:latin typeface="Fira Sans Condensed"/>
                <a:ea typeface="Fira Sans Condensed"/>
                <a:cs typeface="Fira Sans Condensed"/>
                <a:sym typeface="Fira Sans Condensed"/>
                <a:hlinkClick r:id="rId3"/>
              </a:rPr>
              <a:t>Slidesgo</a:t>
            </a:r>
            <a:r>
              <a:rPr b="0" i="0" lang="en" sz="900" u="none" cap="none" strike="noStrike">
                <a:solidFill>
                  <a:srgbClr val="F3F3F3"/>
                </a:solidFill>
                <a:latin typeface="Fira Sans Condensed Light"/>
                <a:ea typeface="Fira Sans Condensed Light"/>
                <a:cs typeface="Fira Sans Condensed Light"/>
                <a:sym typeface="Fira Sans Condensed Light"/>
              </a:rPr>
              <a:t>, including icons by </a:t>
            </a:r>
            <a:r>
              <a:rPr b="1" i="0" lang="en" sz="900" u="none" cap="none" strike="noStrike">
                <a:solidFill>
                  <a:srgbClr val="F3F3F3"/>
                </a:solidFill>
                <a:uFill>
                  <a:noFill/>
                </a:uFill>
                <a:latin typeface="Fira Sans Condensed"/>
                <a:ea typeface="Fira Sans Condensed"/>
                <a:cs typeface="Fira Sans Condensed"/>
                <a:sym typeface="Fira Sans Condensed"/>
                <a:hlinkClick r:id="rId4"/>
              </a:rPr>
              <a:t>Flaticon</a:t>
            </a:r>
            <a:r>
              <a:rPr b="0" i="0" lang="en" sz="900" u="none" cap="none" strike="noStrike">
                <a:solidFill>
                  <a:srgbClr val="F3F3F3"/>
                </a:solidFill>
                <a:latin typeface="Fira Sans Condensed Light"/>
                <a:ea typeface="Fira Sans Condensed Light"/>
                <a:cs typeface="Fira Sans Condensed Light"/>
                <a:sym typeface="Fira Sans Condensed Light"/>
              </a:rPr>
              <a:t>, and infographics &amp; images by </a:t>
            </a:r>
            <a:r>
              <a:rPr b="1" i="0" lang="en" sz="900" u="none" cap="none" strike="noStrike">
                <a:solidFill>
                  <a:srgbClr val="F3F3F3"/>
                </a:solidFill>
                <a:uFill>
                  <a:noFill/>
                </a:uFill>
                <a:latin typeface="Fira Sans Condensed"/>
                <a:ea typeface="Fira Sans Condensed"/>
                <a:cs typeface="Fira Sans Condensed"/>
                <a:sym typeface="Fira Sans Condensed"/>
                <a:hlinkClick r:id="rId5"/>
              </a:rPr>
              <a:t>Freepik</a:t>
            </a:r>
            <a:r>
              <a:rPr b="0" i="0" lang="en" sz="900" u="none" cap="none" strike="noStrike">
                <a:solidFill>
                  <a:srgbClr val="F3F3F3"/>
                </a:solidFill>
                <a:latin typeface="Fira Sans Condensed Light"/>
                <a:ea typeface="Fira Sans Condensed Light"/>
                <a:cs typeface="Fira Sans Condensed Light"/>
                <a:sym typeface="Fira Sans Condensed Light"/>
              </a:rPr>
              <a:t>. </a:t>
            </a:r>
            <a:endParaRPr b="0" i="0" sz="900" u="none" cap="none" strike="noStrike">
              <a:solidFill>
                <a:srgbClr val="F3F3F3"/>
              </a:solidFill>
              <a:latin typeface="Fira Sans Condensed Light"/>
              <a:ea typeface="Fira Sans Condensed Light"/>
              <a:cs typeface="Fira Sans Condensed Light"/>
              <a:sym typeface="Fira Sans Condensed Light"/>
            </a:endParaRPr>
          </a:p>
          <a:p>
            <a:pPr indent="0" lvl="0" marL="0" marR="0" rtl="0" algn="ctr">
              <a:lnSpc>
                <a:spcPct val="100000"/>
              </a:lnSpc>
              <a:spcBef>
                <a:spcPts val="300"/>
              </a:spcBef>
              <a:spcAft>
                <a:spcPts val="0"/>
              </a:spcAft>
              <a:buClr>
                <a:srgbClr val="000000"/>
              </a:buClr>
              <a:buSzPts val="900"/>
              <a:buFont typeface="Arial"/>
              <a:buNone/>
            </a:pPr>
            <a:r>
              <a:t/>
            </a:r>
            <a:endParaRPr b="0" i="0" sz="900" u="none" cap="none" strike="noStrike">
              <a:solidFill>
                <a:srgbClr val="F3F3F3"/>
              </a:solidFill>
              <a:latin typeface="Fira Sans Condensed Light"/>
              <a:ea typeface="Fira Sans Condensed Light"/>
              <a:cs typeface="Fira Sans Condensed Light"/>
              <a:sym typeface="Fira Sans Condensed Ligh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blipFill>
          <a:blip r:embed="rId2">
            <a:alphaModFix/>
          </a:blip>
          <a:stretch>
            <a:fillRect/>
          </a:stretch>
        </a:blipFill>
      </p:bgPr>
    </p:bg>
    <p:spTree>
      <p:nvGrpSpPr>
        <p:cNvPr id="51" name="Shape 51"/>
        <p:cNvGrpSpPr/>
        <p:nvPr/>
      </p:nvGrpSpPr>
      <p:grpSpPr>
        <a:xfrm>
          <a:off x="0" y="0"/>
          <a:ext cx="0" cy="0"/>
          <a:chOff x="0" y="0"/>
          <a:chExt cx="0" cy="0"/>
        </a:xfrm>
      </p:grpSpPr>
      <p:sp>
        <p:nvSpPr>
          <p:cNvPr id="52" name="Google Shape;52;p50"/>
          <p:cNvSpPr txBox="1"/>
          <p:nvPr>
            <p:ph type="title"/>
          </p:nvPr>
        </p:nvSpPr>
        <p:spPr>
          <a:xfrm>
            <a:off x="522825" y="971850"/>
            <a:ext cx="3787800" cy="3199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200"/>
              <a:buNone/>
              <a:defRPr sz="6000">
                <a:solidFill>
                  <a:srgbClr val="F3F3F3"/>
                </a:solidFill>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53" name="Google Shape;53;p50"/>
          <p:cNvSpPr txBox="1"/>
          <p:nvPr>
            <p:ph idx="1" type="subTitle"/>
          </p:nvPr>
        </p:nvSpPr>
        <p:spPr>
          <a:xfrm>
            <a:off x="4799950" y="1954200"/>
            <a:ext cx="1940100" cy="123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4" name="Google Shape;54;p50"/>
          <p:cNvSpPr txBox="1"/>
          <p:nvPr>
            <p:ph idx="2" type="title"/>
          </p:nvPr>
        </p:nvSpPr>
        <p:spPr>
          <a:xfrm>
            <a:off x="4849170" y="1001125"/>
            <a:ext cx="2026800" cy="181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0"/>
              <a:buNone/>
              <a:defRPr sz="14000">
                <a:solidFill>
                  <a:srgbClr val="F3F3F3"/>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four columns">
  <p:cSld name="BLANK_1_1">
    <p:bg>
      <p:bgPr>
        <a:blipFill>
          <a:blip r:embed="rId2">
            <a:alphaModFix/>
          </a:blip>
          <a:stretch>
            <a:fillRect/>
          </a:stretch>
        </a:blipFill>
      </p:bgPr>
    </p:bg>
    <p:spTree>
      <p:nvGrpSpPr>
        <p:cNvPr id="55" name="Shape 55"/>
        <p:cNvGrpSpPr/>
        <p:nvPr/>
      </p:nvGrpSpPr>
      <p:grpSpPr>
        <a:xfrm>
          <a:off x="0" y="0"/>
          <a:ext cx="0" cy="0"/>
          <a:chOff x="0" y="0"/>
          <a:chExt cx="0" cy="0"/>
        </a:xfrm>
      </p:grpSpPr>
      <p:sp>
        <p:nvSpPr>
          <p:cNvPr id="56" name="Google Shape;56;p51"/>
          <p:cNvSpPr txBox="1"/>
          <p:nvPr>
            <p:ph idx="1" type="subTitle"/>
          </p:nvPr>
        </p:nvSpPr>
        <p:spPr>
          <a:xfrm>
            <a:off x="1725925" y="1894325"/>
            <a:ext cx="2208600" cy="70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Font typeface="Josefin Slab"/>
              <a:buNone/>
              <a:defRPr sz="1400">
                <a:solidFill>
                  <a:srgbClr val="F3F3F3"/>
                </a:solidFill>
              </a:defRPr>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7" name="Google Shape;57;p51"/>
          <p:cNvSpPr txBox="1"/>
          <p:nvPr>
            <p:ph idx="2" type="subTitle"/>
          </p:nvPr>
        </p:nvSpPr>
        <p:spPr>
          <a:xfrm>
            <a:off x="5803499" y="1894325"/>
            <a:ext cx="2208600" cy="70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Font typeface="Josefin Slab"/>
              <a:buNone/>
              <a:defRPr sz="1400">
                <a:solidFill>
                  <a:srgbClr val="F3F3F3"/>
                </a:solidFill>
              </a:defRPr>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8" name="Google Shape;58;p51"/>
          <p:cNvSpPr txBox="1"/>
          <p:nvPr>
            <p:ph idx="3" type="subTitle"/>
          </p:nvPr>
        </p:nvSpPr>
        <p:spPr>
          <a:xfrm>
            <a:off x="1725925" y="3491450"/>
            <a:ext cx="2208600" cy="70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Font typeface="Josefin Slab"/>
              <a:buNone/>
              <a:defRPr sz="1400">
                <a:solidFill>
                  <a:srgbClr val="F3F3F3"/>
                </a:solidFill>
              </a:defRPr>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59" name="Google Shape;59;p51"/>
          <p:cNvSpPr txBox="1"/>
          <p:nvPr>
            <p:ph idx="4" type="subTitle"/>
          </p:nvPr>
        </p:nvSpPr>
        <p:spPr>
          <a:xfrm>
            <a:off x="5803499" y="3491450"/>
            <a:ext cx="2208600" cy="70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100"/>
              <a:buFont typeface="Josefin Slab"/>
              <a:buNone/>
              <a:defRPr sz="1400">
                <a:solidFill>
                  <a:srgbClr val="F3F3F3"/>
                </a:solidFill>
              </a:defRPr>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60" name="Google Shape;60;p51"/>
          <p:cNvSpPr txBox="1"/>
          <p:nvPr>
            <p:ph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six columns">
  <p:cSld name="BLANK_1_1_1_1_1_1">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54"/>
          <p:cNvSpPr txBox="1"/>
          <p:nvPr>
            <p:ph type="title"/>
          </p:nvPr>
        </p:nvSpPr>
        <p:spPr>
          <a:xfrm>
            <a:off x="916225" y="2443810"/>
            <a:ext cx="18414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i="0" sz="140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63" name="Google Shape;63;p54"/>
          <p:cNvSpPr txBox="1"/>
          <p:nvPr>
            <p:ph idx="1" type="subTitle"/>
          </p:nvPr>
        </p:nvSpPr>
        <p:spPr>
          <a:xfrm>
            <a:off x="786275" y="1909450"/>
            <a:ext cx="21012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p:txBody>
      </p:sp>
      <p:sp>
        <p:nvSpPr>
          <p:cNvPr id="64" name="Google Shape;64;p54"/>
          <p:cNvSpPr txBox="1"/>
          <p:nvPr>
            <p:ph idx="2" type="title"/>
          </p:nvPr>
        </p:nvSpPr>
        <p:spPr>
          <a:xfrm>
            <a:off x="6298374" y="2443810"/>
            <a:ext cx="18414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i="0" sz="140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65" name="Google Shape;65;p54"/>
          <p:cNvSpPr txBox="1"/>
          <p:nvPr>
            <p:ph idx="3" type="subTitle"/>
          </p:nvPr>
        </p:nvSpPr>
        <p:spPr>
          <a:xfrm>
            <a:off x="6080425" y="1909450"/>
            <a:ext cx="22773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p:txBody>
      </p:sp>
      <p:sp>
        <p:nvSpPr>
          <p:cNvPr id="66" name="Google Shape;66;p54"/>
          <p:cNvSpPr txBox="1"/>
          <p:nvPr>
            <p:ph idx="4" type="title"/>
          </p:nvPr>
        </p:nvSpPr>
        <p:spPr>
          <a:xfrm>
            <a:off x="3607299" y="3872760"/>
            <a:ext cx="18414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i="0" sz="140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67" name="Google Shape;67;p54"/>
          <p:cNvSpPr txBox="1"/>
          <p:nvPr>
            <p:ph idx="5" type="subTitle"/>
          </p:nvPr>
        </p:nvSpPr>
        <p:spPr>
          <a:xfrm>
            <a:off x="3389350" y="3332250"/>
            <a:ext cx="22773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p:txBody>
      </p:sp>
      <p:sp>
        <p:nvSpPr>
          <p:cNvPr id="68" name="Google Shape;68;p54"/>
          <p:cNvSpPr txBox="1"/>
          <p:nvPr>
            <p:ph idx="6" type="title"/>
          </p:nvPr>
        </p:nvSpPr>
        <p:spPr>
          <a:xfrm>
            <a:off x="3607299" y="2443810"/>
            <a:ext cx="18414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i="0" sz="140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69" name="Google Shape;69;p54"/>
          <p:cNvSpPr txBox="1"/>
          <p:nvPr>
            <p:ph idx="7" type="subTitle"/>
          </p:nvPr>
        </p:nvSpPr>
        <p:spPr>
          <a:xfrm>
            <a:off x="3389350" y="1909450"/>
            <a:ext cx="22773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p:txBody>
      </p:sp>
      <p:sp>
        <p:nvSpPr>
          <p:cNvPr id="70" name="Google Shape;70;p54"/>
          <p:cNvSpPr txBox="1"/>
          <p:nvPr>
            <p:ph idx="8" type="title"/>
          </p:nvPr>
        </p:nvSpPr>
        <p:spPr>
          <a:xfrm>
            <a:off x="916225" y="3872760"/>
            <a:ext cx="18414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i="0" sz="140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71" name="Google Shape;71;p54"/>
          <p:cNvSpPr txBox="1"/>
          <p:nvPr>
            <p:ph idx="9" type="subTitle"/>
          </p:nvPr>
        </p:nvSpPr>
        <p:spPr>
          <a:xfrm>
            <a:off x="786325" y="3332250"/>
            <a:ext cx="21012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p:txBody>
      </p:sp>
      <p:sp>
        <p:nvSpPr>
          <p:cNvPr id="72" name="Google Shape;72;p54"/>
          <p:cNvSpPr txBox="1"/>
          <p:nvPr>
            <p:ph idx="13" type="title"/>
          </p:nvPr>
        </p:nvSpPr>
        <p:spPr>
          <a:xfrm>
            <a:off x="6495924" y="3872763"/>
            <a:ext cx="1446300" cy="401700"/>
          </a:xfrm>
          <a:prstGeom prst="rect">
            <a:avLst/>
          </a:prstGeom>
          <a:noFill/>
          <a:ln>
            <a:noFill/>
          </a:ln>
        </p:spPr>
        <p:txBody>
          <a:bodyPr anchorCtr="0" anchor="b" bIns="0" lIns="0" spcFirstLastPara="1" rIns="0" wrap="square" tIns="0">
            <a:noAutofit/>
          </a:bodyPr>
          <a:lstStyle>
            <a:lvl1pPr lvl="0" algn="ctr">
              <a:lnSpc>
                <a:spcPct val="100000"/>
              </a:lnSpc>
              <a:spcBef>
                <a:spcPts val="0"/>
              </a:spcBef>
              <a:spcAft>
                <a:spcPts val="0"/>
              </a:spcAft>
              <a:buSzPts val="1400"/>
              <a:buNone/>
              <a:defRPr i="0" sz="140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73" name="Google Shape;73;p54"/>
          <p:cNvSpPr txBox="1"/>
          <p:nvPr>
            <p:ph idx="14" type="subTitle"/>
          </p:nvPr>
        </p:nvSpPr>
        <p:spPr>
          <a:xfrm>
            <a:off x="6080425" y="3332250"/>
            <a:ext cx="2277300" cy="572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p:txBody>
      </p:sp>
      <p:sp>
        <p:nvSpPr>
          <p:cNvPr id="74" name="Google Shape;74;p54"/>
          <p:cNvSpPr txBox="1"/>
          <p:nvPr>
            <p:ph idx="15"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blipFill>
          <a:blip r:embed="rId2">
            <a:alphaModFix/>
          </a:blip>
          <a:stretch>
            <a:fillRect/>
          </a:stretch>
        </a:blipFill>
      </p:bgPr>
    </p:bg>
    <p:spTree>
      <p:nvGrpSpPr>
        <p:cNvPr id="75" name="Shape 75"/>
        <p:cNvGrpSpPr/>
        <p:nvPr/>
      </p:nvGrpSpPr>
      <p:grpSpPr>
        <a:xfrm>
          <a:off x="0" y="0"/>
          <a:ext cx="0" cy="0"/>
          <a:chOff x="0" y="0"/>
          <a:chExt cx="0" cy="0"/>
        </a:xfrm>
      </p:grpSpPr>
      <p:sp>
        <p:nvSpPr>
          <p:cNvPr id="76" name="Google Shape;76;p56"/>
          <p:cNvSpPr txBox="1"/>
          <p:nvPr>
            <p:ph type="title"/>
          </p:nvPr>
        </p:nvSpPr>
        <p:spPr>
          <a:xfrm>
            <a:off x="4634135" y="1434600"/>
            <a:ext cx="3532800" cy="227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4800">
                <a:solidFill>
                  <a:srgbClr val="F3F3F3"/>
                </a:solidFill>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77" name="Shape 77"/>
        <p:cNvGrpSpPr/>
        <p:nvPr/>
      </p:nvGrpSpPr>
      <p:grpSpPr>
        <a:xfrm>
          <a:off x="0" y="0"/>
          <a:ext cx="0" cy="0"/>
          <a:chOff x="0" y="0"/>
          <a:chExt cx="0" cy="0"/>
        </a:xfrm>
      </p:grpSpPr>
      <p:sp>
        <p:nvSpPr>
          <p:cNvPr id="78" name="Google Shape;78;p57"/>
          <p:cNvSpPr txBox="1"/>
          <p:nvPr>
            <p:ph hasCustomPrompt="1" type="title"/>
          </p:nvPr>
        </p:nvSpPr>
        <p:spPr>
          <a:xfrm>
            <a:off x="311700" y="2062500"/>
            <a:ext cx="8520600" cy="1110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72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79" name="Google Shape;79;p57"/>
          <p:cNvSpPr txBox="1"/>
          <p:nvPr>
            <p:ph idx="1" type="body"/>
          </p:nvPr>
        </p:nvSpPr>
        <p:spPr>
          <a:xfrm>
            <a:off x="311700" y="3255700"/>
            <a:ext cx="8520600" cy="515400"/>
          </a:xfrm>
          <a:prstGeom prst="rect">
            <a:avLst/>
          </a:prstGeom>
          <a:noFill/>
          <a:ln>
            <a:noFill/>
          </a:ln>
        </p:spPr>
        <p:txBody>
          <a:bodyPr anchorCtr="0" anchor="t" bIns="91425" lIns="91425" spcFirstLastPara="1" rIns="91425" wrap="square" tIns="91425">
            <a:noAutofit/>
          </a:bodyPr>
          <a:lstStyle>
            <a:lvl1pPr indent="-304800" lvl="0" marL="457200" algn="ctr">
              <a:lnSpc>
                <a:spcPct val="115000"/>
              </a:lnSpc>
              <a:spcBef>
                <a:spcPts val="0"/>
              </a:spcBef>
              <a:spcAft>
                <a:spcPts val="0"/>
              </a:spcAft>
              <a:buSzPts val="1200"/>
              <a:buChar char="●"/>
              <a:defRPr sz="1400"/>
            </a:lvl1pPr>
            <a:lvl2pPr indent="-304800" lvl="1" marL="914400" algn="ctr">
              <a:lnSpc>
                <a:spcPct val="115000"/>
              </a:lnSpc>
              <a:spcBef>
                <a:spcPts val="1600"/>
              </a:spcBef>
              <a:spcAft>
                <a:spcPts val="0"/>
              </a:spcAft>
              <a:buSzPts val="1200"/>
              <a:buChar char="○"/>
              <a:defRPr/>
            </a:lvl2pPr>
            <a:lvl3pPr indent="-304800" lvl="2" marL="1371600" algn="ctr">
              <a:lnSpc>
                <a:spcPct val="115000"/>
              </a:lnSpc>
              <a:spcBef>
                <a:spcPts val="1600"/>
              </a:spcBef>
              <a:spcAft>
                <a:spcPts val="0"/>
              </a:spcAft>
              <a:buSzPts val="1200"/>
              <a:buChar char="■"/>
              <a:defRPr/>
            </a:lvl3pPr>
            <a:lvl4pPr indent="-304800" lvl="3" marL="1828800" algn="ctr">
              <a:lnSpc>
                <a:spcPct val="115000"/>
              </a:lnSpc>
              <a:spcBef>
                <a:spcPts val="1600"/>
              </a:spcBef>
              <a:spcAft>
                <a:spcPts val="0"/>
              </a:spcAft>
              <a:buSzPts val="1200"/>
              <a:buChar char="●"/>
              <a:defRPr/>
            </a:lvl4pPr>
            <a:lvl5pPr indent="-304800" lvl="4" marL="2286000" algn="ctr">
              <a:lnSpc>
                <a:spcPct val="115000"/>
              </a:lnSpc>
              <a:spcBef>
                <a:spcPts val="1600"/>
              </a:spcBef>
              <a:spcAft>
                <a:spcPts val="0"/>
              </a:spcAft>
              <a:buSzPts val="1200"/>
              <a:buChar char="○"/>
              <a:defRPr/>
            </a:lvl5pPr>
            <a:lvl6pPr indent="-304800" lvl="5" marL="2743200" algn="ctr">
              <a:lnSpc>
                <a:spcPct val="115000"/>
              </a:lnSpc>
              <a:spcBef>
                <a:spcPts val="1600"/>
              </a:spcBef>
              <a:spcAft>
                <a:spcPts val="0"/>
              </a:spcAft>
              <a:buSzPts val="1200"/>
              <a:buChar char="■"/>
              <a:defRPr/>
            </a:lvl6pPr>
            <a:lvl7pPr indent="-304800" lvl="6" marL="3200400" algn="ctr">
              <a:lnSpc>
                <a:spcPct val="115000"/>
              </a:lnSpc>
              <a:spcBef>
                <a:spcPts val="1600"/>
              </a:spcBef>
              <a:spcAft>
                <a:spcPts val="0"/>
              </a:spcAft>
              <a:buSzPts val="1200"/>
              <a:buChar char="●"/>
              <a:defRPr/>
            </a:lvl7pPr>
            <a:lvl8pPr indent="-304800" lvl="7" marL="3657600" algn="ctr">
              <a:lnSpc>
                <a:spcPct val="115000"/>
              </a:lnSpc>
              <a:spcBef>
                <a:spcPts val="1600"/>
              </a:spcBef>
              <a:spcAft>
                <a:spcPts val="0"/>
              </a:spcAft>
              <a:buSzPts val="1200"/>
              <a:buChar char="○"/>
              <a:defRPr/>
            </a:lvl8pPr>
            <a:lvl9pPr indent="-304800" lvl="8" marL="4114800" algn="ctr">
              <a:lnSpc>
                <a:spcPct val="115000"/>
              </a:lnSpc>
              <a:spcBef>
                <a:spcPts val="1600"/>
              </a:spcBef>
              <a:spcAft>
                <a:spcPts val="1600"/>
              </a:spcAft>
              <a:buSzPts val="12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umbers and text">
  <p:cSld name="BLANK_1_1_1_1_1">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58"/>
          <p:cNvSpPr txBox="1"/>
          <p:nvPr>
            <p:ph idx="1" type="subTitle"/>
          </p:nvPr>
        </p:nvSpPr>
        <p:spPr>
          <a:xfrm>
            <a:off x="6006000" y="2320225"/>
            <a:ext cx="2006100" cy="396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1600"/>
              </a:spcBef>
              <a:spcAft>
                <a:spcPts val="0"/>
              </a:spcAft>
              <a:buSzPts val="1200"/>
              <a:buNone/>
              <a:defRPr sz="1200"/>
            </a:lvl2pPr>
            <a:lvl3pPr lvl="2" algn="l">
              <a:lnSpc>
                <a:spcPct val="100000"/>
              </a:lnSpc>
              <a:spcBef>
                <a:spcPts val="1600"/>
              </a:spcBef>
              <a:spcAft>
                <a:spcPts val="0"/>
              </a:spcAft>
              <a:buSzPts val="1200"/>
              <a:buNone/>
              <a:defRPr sz="1200"/>
            </a:lvl3pPr>
            <a:lvl4pPr lvl="3" algn="l">
              <a:lnSpc>
                <a:spcPct val="100000"/>
              </a:lnSpc>
              <a:spcBef>
                <a:spcPts val="1600"/>
              </a:spcBef>
              <a:spcAft>
                <a:spcPts val="0"/>
              </a:spcAft>
              <a:buSzPts val="1200"/>
              <a:buNone/>
              <a:defRPr sz="1200"/>
            </a:lvl4pPr>
            <a:lvl5pPr lvl="4" algn="l">
              <a:lnSpc>
                <a:spcPct val="100000"/>
              </a:lnSpc>
              <a:spcBef>
                <a:spcPts val="1600"/>
              </a:spcBef>
              <a:spcAft>
                <a:spcPts val="0"/>
              </a:spcAft>
              <a:buSzPts val="1200"/>
              <a:buNone/>
              <a:defRPr sz="1200"/>
            </a:lvl5pPr>
            <a:lvl6pPr lvl="5" algn="l">
              <a:lnSpc>
                <a:spcPct val="100000"/>
              </a:lnSpc>
              <a:spcBef>
                <a:spcPts val="1600"/>
              </a:spcBef>
              <a:spcAft>
                <a:spcPts val="0"/>
              </a:spcAft>
              <a:buSzPts val="1200"/>
              <a:buNone/>
              <a:defRPr sz="1200"/>
            </a:lvl6pPr>
            <a:lvl7pPr lvl="6" algn="l">
              <a:lnSpc>
                <a:spcPct val="100000"/>
              </a:lnSpc>
              <a:spcBef>
                <a:spcPts val="1600"/>
              </a:spcBef>
              <a:spcAft>
                <a:spcPts val="0"/>
              </a:spcAft>
              <a:buSzPts val="1200"/>
              <a:buNone/>
              <a:defRPr sz="1200"/>
            </a:lvl7pPr>
            <a:lvl8pPr lvl="7" algn="l">
              <a:lnSpc>
                <a:spcPct val="100000"/>
              </a:lnSpc>
              <a:spcBef>
                <a:spcPts val="1600"/>
              </a:spcBef>
              <a:spcAft>
                <a:spcPts val="0"/>
              </a:spcAft>
              <a:buSzPts val="1200"/>
              <a:buNone/>
              <a:defRPr sz="1200"/>
            </a:lvl8pPr>
            <a:lvl9pPr lvl="8" algn="l">
              <a:lnSpc>
                <a:spcPct val="100000"/>
              </a:lnSpc>
              <a:spcBef>
                <a:spcPts val="1600"/>
              </a:spcBef>
              <a:spcAft>
                <a:spcPts val="1600"/>
              </a:spcAft>
              <a:buSzPts val="1200"/>
              <a:buNone/>
              <a:defRPr sz="1200"/>
            </a:lvl9pPr>
          </a:lstStyle>
          <a:p/>
        </p:txBody>
      </p:sp>
      <p:sp>
        <p:nvSpPr>
          <p:cNvPr id="82" name="Google Shape;82;p58"/>
          <p:cNvSpPr txBox="1"/>
          <p:nvPr>
            <p:ph idx="2" type="subTitle"/>
          </p:nvPr>
        </p:nvSpPr>
        <p:spPr>
          <a:xfrm>
            <a:off x="6006000" y="3478616"/>
            <a:ext cx="2006100" cy="396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1600"/>
              </a:spcBef>
              <a:spcAft>
                <a:spcPts val="0"/>
              </a:spcAft>
              <a:buSzPts val="1200"/>
              <a:buNone/>
              <a:defRPr sz="1200"/>
            </a:lvl2pPr>
            <a:lvl3pPr lvl="2" algn="l">
              <a:lnSpc>
                <a:spcPct val="100000"/>
              </a:lnSpc>
              <a:spcBef>
                <a:spcPts val="1600"/>
              </a:spcBef>
              <a:spcAft>
                <a:spcPts val="0"/>
              </a:spcAft>
              <a:buSzPts val="1200"/>
              <a:buNone/>
              <a:defRPr sz="1200"/>
            </a:lvl3pPr>
            <a:lvl4pPr lvl="3" algn="l">
              <a:lnSpc>
                <a:spcPct val="100000"/>
              </a:lnSpc>
              <a:spcBef>
                <a:spcPts val="1600"/>
              </a:spcBef>
              <a:spcAft>
                <a:spcPts val="0"/>
              </a:spcAft>
              <a:buSzPts val="1200"/>
              <a:buNone/>
              <a:defRPr sz="1200"/>
            </a:lvl4pPr>
            <a:lvl5pPr lvl="4" algn="l">
              <a:lnSpc>
                <a:spcPct val="100000"/>
              </a:lnSpc>
              <a:spcBef>
                <a:spcPts val="1600"/>
              </a:spcBef>
              <a:spcAft>
                <a:spcPts val="0"/>
              </a:spcAft>
              <a:buSzPts val="1200"/>
              <a:buNone/>
              <a:defRPr sz="1200"/>
            </a:lvl5pPr>
            <a:lvl6pPr lvl="5" algn="l">
              <a:lnSpc>
                <a:spcPct val="100000"/>
              </a:lnSpc>
              <a:spcBef>
                <a:spcPts val="1600"/>
              </a:spcBef>
              <a:spcAft>
                <a:spcPts val="0"/>
              </a:spcAft>
              <a:buSzPts val="1200"/>
              <a:buNone/>
              <a:defRPr sz="1200"/>
            </a:lvl6pPr>
            <a:lvl7pPr lvl="6" algn="l">
              <a:lnSpc>
                <a:spcPct val="100000"/>
              </a:lnSpc>
              <a:spcBef>
                <a:spcPts val="1600"/>
              </a:spcBef>
              <a:spcAft>
                <a:spcPts val="0"/>
              </a:spcAft>
              <a:buSzPts val="1200"/>
              <a:buNone/>
              <a:defRPr sz="1200"/>
            </a:lvl7pPr>
            <a:lvl8pPr lvl="7" algn="l">
              <a:lnSpc>
                <a:spcPct val="100000"/>
              </a:lnSpc>
              <a:spcBef>
                <a:spcPts val="1600"/>
              </a:spcBef>
              <a:spcAft>
                <a:spcPts val="0"/>
              </a:spcAft>
              <a:buSzPts val="1200"/>
              <a:buNone/>
              <a:defRPr sz="1200"/>
            </a:lvl8pPr>
            <a:lvl9pPr lvl="8" algn="l">
              <a:lnSpc>
                <a:spcPct val="100000"/>
              </a:lnSpc>
              <a:spcBef>
                <a:spcPts val="1600"/>
              </a:spcBef>
              <a:spcAft>
                <a:spcPts val="1600"/>
              </a:spcAft>
              <a:buSzPts val="1200"/>
              <a:buNone/>
              <a:defRPr sz="1200"/>
            </a:lvl9pPr>
          </a:lstStyle>
          <a:p/>
        </p:txBody>
      </p:sp>
      <p:sp>
        <p:nvSpPr>
          <p:cNvPr id="83" name="Google Shape;83;p58"/>
          <p:cNvSpPr txBox="1"/>
          <p:nvPr>
            <p:ph type="title"/>
          </p:nvPr>
        </p:nvSpPr>
        <p:spPr>
          <a:xfrm>
            <a:off x="6006000" y="1954025"/>
            <a:ext cx="1235400" cy="479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24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84" name="Google Shape;84;p58"/>
          <p:cNvSpPr txBox="1"/>
          <p:nvPr>
            <p:ph idx="3" type="title"/>
          </p:nvPr>
        </p:nvSpPr>
        <p:spPr>
          <a:xfrm>
            <a:off x="6006000" y="3100474"/>
            <a:ext cx="1235400" cy="479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24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85" name="Google Shape;85;p58"/>
          <p:cNvSpPr txBox="1"/>
          <p:nvPr>
            <p:ph idx="4"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blipFill>
          <a:blip r:embed="rId2">
            <a:alphaModFix/>
          </a:blip>
          <a:stretch>
            <a:fillRect/>
          </a:stretch>
        </a:blipFill>
      </p:bgPr>
    </p:bg>
    <p:spTree>
      <p:nvGrpSpPr>
        <p:cNvPr id="86" name="Shape 86"/>
        <p:cNvGrpSpPr/>
        <p:nvPr/>
      </p:nvGrpSpPr>
      <p:grpSpPr>
        <a:xfrm>
          <a:off x="0" y="0"/>
          <a:ext cx="0" cy="0"/>
          <a:chOff x="0" y="0"/>
          <a:chExt cx="0" cy="0"/>
        </a:xfrm>
      </p:grpSpPr>
      <p:sp>
        <p:nvSpPr>
          <p:cNvPr id="87" name="Google Shape;87;p59"/>
          <p:cNvSpPr txBox="1"/>
          <p:nvPr>
            <p:ph idx="1" type="subTitle"/>
          </p:nvPr>
        </p:nvSpPr>
        <p:spPr>
          <a:xfrm flipH="1">
            <a:off x="5584135" y="2904500"/>
            <a:ext cx="1701300" cy="445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Font typeface="Anton"/>
              <a:buNone/>
              <a:defRPr sz="1800">
                <a:latin typeface="Anton"/>
                <a:ea typeface="Anton"/>
                <a:cs typeface="Anton"/>
                <a:sym typeface="Anton"/>
              </a:defRPr>
            </a:lvl1pPr>
            <a:lvl2pPr lvl="1" algn="ctr">
              <a:lnSpc>
                <a:spcPct val="100000"/>
              </a:lnSpc>
              <a:spcBef>
                <a:spcPts val="0"/>
              </a:spcBef>
              <a:spcAft>
                <a:spcPts val="0"/>
              </a:spcAft>
              <a:buSzPts val="1400"/>
              <a:buFont typeface="Anton"/>
              <a:buNone/>
              <a:defRPr b="1" sz="1400">
                <a:latin typeface="Anton"/>
                <a:ea typeface="Anton"/>
                <a:cs typeface="Anton"/>
                <a:sym typeface="Anton"/>
              </a:defRPr>
            </a:lvl2pPr>
            <a:lvl3pPr lvl="2" algn="ctr">
              <a:lnSpc>
                <a:spcPct val="100000"/>
              </a:lnSpc>
              <a:spcBef>
                <a:spcPts val="0"/>
              </a:spcBef>
              <a:spcAft>
                <a:spcPts val="0"/>
              </a:spcAft>
              <a:buSzPts val="1400"/>
              <a:buFont typeface="Anton"/>
              <a:buNone/>
              <a:defRPr b="1" sz="1400">
                <a:latin typeface="Anton"/>
                <a:ea typeface="Anton"/>
                <a:cs typeface="Anton"/>
                <a:sym typeface="Anton"/>
              </a:defRPr>
            </a:lvl3pPr>
            <a:lvl4pPr lvl="3" algn="ctr">
              <a:lnSpc>
                <a:spcPct val="100000"/>
              </a:lnSpc>
              <a:spcBef>
                <a:spcPts val="0"/>
              </a:spcBef>
              <a:spcAft>
                <a:spcPts val="0"/>
              </a:spcAft>
              <a:buSzPts val="1400"/>
              <a:buFont typeface="Anton"/>
              <a:buNone/>
              <a:defRPr b="1" sz="1400">
                <a:latin typeface="Anton"/>
                <a:ea typeface="Anton"/>
                <a:cs typeface="Anton"/>
                <a:sym typeface="Anton"/>
              </a:defRPr>
            </a:lvl4pPr>
            <a:lvl5pPr lvl="4" algn="ctr">
              <a:lnSpc>
                <a:spcPct val="100000"/>
              </a:lnSpc>
              <a:spcBef>
                <a:spcPts val="0"/>
              </a:spcBef>
              <a:spcAft>
                <a:spcPts val="0"/>
              </a:spcAft>
              <a:buSzPts val="1400"/>
              <a:buFont typeface="Anton"/>
              <a:buNone/>
              <a:defRPr b="1" sz="1400">
                <a:latin typeface="Anton"/>
                <a:ea typeface="Anton"/>
                <a:cs typeface="Anton"/>
                <a:sym typeface="Anton"/>
              </a:defRPr>
            </a:lvl5pPr>
            <a:lvl6pPr lvl="5" algn="ctr">
              <a:lnSpc>
                <a:spcPct val="100000"/>
              </a:lnSpc>
              <a:spcBef>
                <a:spcPts val="0"/>
              </a:spcBef>
              <a:spcAft>
                <a:spcPts val="0"/>
              </a:spcAft>
              <a:buSzPts val="1400"/>
              <a:buFont typeface="Anton"/>
              <a:buNone/>
              <a:defRPr b="1" sz="1400">
                <a:latin typeface="Anton"/>
                <a:ea typeface="Anton"/>
                <a:cs typeface="Anton"/>
                <a:sym typeface="Anton"/>
              </a:defRPr>
            </a:lvl6pPr>
            <a:lvl7pPr lvl="6" algn="ctr">
              <a:lnSpc>
                <a:spcPct val="100000"/>
              </a:lnSpc>
              <a:spcBef>
                <a:spcPts val="0"/>
              </a:spcBef>
              <a:spcAft>
                <a:spcPts val="0"/>
              </a:spcAft>
              <a:buSzPts val="1400"/>
              <a:buFont typeface="Anton"/>
              <a:buNone/>
              <a:defRPr b="1" sz="1400">
                <a:latin typeface="Anton"/>
                <a:ea typeface="Anton"/>
                <a:cs typeface="Anton"/>
                <a:sym typeface="Anton"/>
              </a:defRPr>
            </a:lvl7pPr>
            <a:lvl8pPr lvl="7" algn="ctr">
              <a:lnSpc>
                <a:spcPct val="100000"/>
              </a:lnSpc>
              <a:spcBef>
                <a:spcPts val="0"/>
              </a:spcBef>
              <a:spcAft>
                <a:spcPts val="0"/>
              </a:spcAft>
              <a:buSzPts val="1400"/>
              <a:buFont typeface="Anton"/>
              <a:buNone/>
              <a:defRPr b="1" sz="1400">
                <a:latin typeface="Anton"/>
                <a:ea typeface="Anton"/>
                <a:cs typeface="Anton"/>
                <a:sym typeface="Anton"/>
              </a:defRPr>
            </a:lvl8pPr>
            <a:lvl9pPr lvl="8"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88" name="Google Shape;88;p59"/>
          <p:cNvSpPr txBox="1"/>
          <p:nvPr>
            <p:ph idx="2" type="subTitle"/>
          </p:nvPr>
        </p:nvSpPr>
        <p:spPr>
          <a:xfrm flipH="1">
            <a:off x="5079300" y="3229525"/>
            <a:ext cx="2711100" cy="739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Font typeface="Josefin Slab"/>
              <a:buNone/>
              <a:defRPr sz="1400"/>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89" name="Google Shape;89;p59"/>
          <p:cNvSpPr txBox="1"/>
          <p:nvPr>
            <p:ph idx="3" type="subTitle"/>
          </p:nvPr>
        </p:nvSpPr>
        <p:spPr>
          <a:xfrm flipH="1">
            <a:off x="1858635" y="2904500"/>
            <a:ext cx="1701300" cy="445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Font typeface="Anton"/>
              <a:buNone/>
              <a:defRPr sz="1800">
                <a:latin typeface="Anton"/>
                <a:ea typeface="Anton"/>
                <a:cs typeface="Anton"/>
                <a:sym typeface="Anton"/>
              </a:defRPr>
            </a:lvl1pPr>
            <a:lvl2pPr lvl="1" algn="ctr">
              <a:lnSpc>
                <a:spcPct val="100000"/>
              </a:lnSpc>
              <a:spcBef>
                <a:spcPts val="0"/>
              </a:spcBef>
              <a:spcAft>
                <a:spcPts val="0"/>
              </a:spcAft>
              <a:buSzPts val="1400"/>
              <a:buFont typeface="Anton"/>
              <a:buNone/>
              <a:defRPr b="1" sz="1400">
                <a:latin typeface="Anton"/>
                <a:ea typeface="Anton"/>
                <a:cs typeface="Anton"/>
                <a:sym typeface="Anton"/>
              </a:defRPr>
            </a:lvl2pPr>
            <a:lvl3pPr lvl="2" algn="ctr">
              <a:lnSpc>
                <a:spcPct val="100000"/>
              </a:lnSpc>
              <a:spcBef>
                <a:spcPts val="0"/>
              </a:spcBef>
              <a:spcAft>
                <a:spcPts val="0"/>
              </a:spcAft>
              <a:buSzPts val="1400"/>
              <a:buFont typeface="Anton"/>
              <a:buNone/>
              <a:defRPr b="1" sz="1400">
                <a:latin typeface="Anton"/>
                <a:ea typeface="Anton"/>
                <a:cs typeface="Anton"/>
                <a:sym typeface="Anton"/>
              </a:defRPr>
            </a:lvl3pPr>
            <a:lvl4pPr lvl="3" algn="ctr">
              <a:lnSpc>
                <a:spcPct val="100000"/>
              </a:lnSpc>
              <a:spcBef>
                <a:spcPts val="0"/>
              </a:spcBef>
              <a:spcAft>
                <a:spcPts val="0"/>
              </a:spcAft>
              <a:buSzPts val="1400"/>
              <a:buFont typeface="Anton"/>
              <a:buNone/>
              <a:defRPr b="1" sz="1400">
                <a:latin typeface="Anton"/>
                <a:ea typeface="Anton"/>
                <a:cs typeface="Anton"/>
                <a:sym typeface="Anton"/>
              </a:defRPr>
            </a:lvl4pPr>
            <a:lvl5pPr lvl="4" algn="ctr">
              <a:lnSpc>
                <a:spcPct val="100000"/>
              </a:lnSpc>
              <a:spcBef>
                <a:spcPts val="0"/>
              </a:spcBef>
              <a:spcAft>
                <a:spcPts val="0"/>
              </a:spcAft>
              <a:buSzPts val="1400"/>
              <a:buFont typeface="Anton"/>
              <a:buNone/>
              <a:defRPr b="1" sz="1400">
                <a:latin typeface="Anton"/>
                <a:ea typeface="Anton"/>
                <a:cs typeface="Anton"/>
                <a:sym typeface="Anton"/>
              </a:defRPr>
            </a:lvl5pPr>
            <a:lvl6pPr lvl="5" algn="ctr">
              <a:lnSpc>
                <a:spcPct val="100000"/>
              </a:lnSpc>
              <a:spcBef>
                <a:spcPts val="0"/>
              </a:spcBef>
              <a:spcAft>
                <a:spcPts val="0"/>
              </a:spcAft>
              <a:buSzPts val="1400"/>
              <a:buFont typeface="Anton"/>
              <a:buNone/>
              <a:defRPr b="1" sz="1400">
                <a:latin typeface="Anton"/>
                <a:ea typeface="Anton"/>
                <a:cs typeface="Anton"/>
                <a:sym typeface="Anton"/>
              </a:defRPr>
            </a:lvl6pPr>
            <a:lvl7pPr lvl="6" algn="ctr">
              <a:lnSpc>
                <a:spcPct val="100000"/>
              </a:lnSpc>
              <a:spcBef>
                <a:spcPts val="0"/>
              </a:spcBef>
              <a:spcAft>
                <a:spcPts val="0"/>
              </a:spcAft>
              <a:buSzPts val="1400"/>
              <a:buFont typeface="Anton"/>
              <a:buNone/>
              <a:defRPr b="1" sz="1400">
                <a:latin typeface="Anton"/>
                <a:ea typeface="Anton"/>
                <a:cs typeface="Anton"/>
                <a:sym typeface="Anton"/>
              </a:defRPr>
            </a:lvl7pPr>
            <a:lvl8pPr lvl="7" algn="ctr">
              <a:lnSpc>
                <a:spcPct val="100000"/>
              </a:lnSpc>
              <a:spcBef>
                <a:spcPts val="0"/>
              </a:spcBef>
              <a:spcAft>
                <a:spcPts val="0"/>
              </a:spcAft>
              <a:buSzPts val="1400"/>
              <a:buFont typeface="Anton"/>
              <a:buNone/>
              <a:defRPr b="1" sz="1400">
                <a:latin typeface="Anton"/>
                <a:ea typeface="Anton"/>
                <a:cs typeface="Anton"/>
                <a:sym typeface="Anton"/>
              </a:defRPr>
            </a:lvl8pPr>
            <a:lvl9pPr lvl="8" algn="ctr">
              <a:lnSpc>
                <a:spcPct val="100000"/>
              </a:lnSpc>
              <a:spcBef>
                <a:spcPts val="0"/>
              </a:spcBef>
              <a:spcAft>
                <a:spcPts val="0"/>
              </a:spcAft>
              <a:buSzPts val="1400"/>
              <a:buFont typeface="Anton"/>
              <a:buNone/>
              <a:defRPr b="1" sz="1400">
                <a:latin typeface="Anton"/>
                <a:ea typeface="Anton"/>
                <a:cs typeface="Anton"/>
                <a:sym typeface="Anton"/>
              </a:defRPr>
            </a:lvl9pPr>
          </a:lstStyle>
          <a:p/>
        </p:txBody>
      </p:sp>
      <p:sp>
        <p:nvSpPr>
          <p:cNvPr id="90" name="Google Shape;90;p59"/>
          <p:cNvSpPr txBox="1"/>
          <p:nvPr>
            <p:ph idx="4" type="subTitle"/>
          </p:nvPr>
        </p:nvSpPr>
        <p:spPr>
          <a:xfrm flipH="1">
            <a:off x="1353800" y="3229525"/>
            <a:ext cx="2711100" cy="739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Font typeface="Josefin Slab"/>
              <a:buNone/>
              <a:defRPr sz="1400"/>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p:txBody>
      </p:sp>
      <p:sp>
        <p:nvSpPr>
          <p:cNvPr id="91" name="Google Shape;91;p59"/>
          <p:cNvSpPr txBox="1"/>
          <p:nvPr>
            <p:ph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noFill/>
      </p:bgPr>
    </p:bg>
    <p:spTree>
      <p:nvGrpSpPr>
        <p:cNvPr id="92" name="Shape 92"/>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1">
  <p:cSld name="BLANK_1_1_1_1_1_1_1_1">
    <p:bg>
      <p:bgPr>
        <a:blipFill>
          <a:blip r:embed="rId2">
            <a:alphaModFix/>
          </a:blip>
          <a:stretch>
            <a:fillRect/>
          </a:stretch>
        </a:blipFill>
      </p:bgPr>
    </p:bg>
    <p:spTree>
      <p:nvGrpSpPr>
        <p:cNvPr id="93" name="Shape 9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p:cSld name="BLANK_1">
    <p:bg>
      <p:bgPr>
        <a:blipFill>
          <a:blip r:embed="rId2">
            <a:alphaModFix/>
          </a:blip>
          <a:stretch>
            <a:fillRect/>
          </a:stretch>
        </a:blipFill>
      </p:bgPr>
    </p:bg>
    <p:spTree>
      <p:nvGrpSpPr>
        <p:cNvPr id="12" name="Shape 12"/>
        <p:cNvGrpSpPr/>
        <p:nvPr/>
      </p:nvGrpSpPr>
      <p:grpSpPr>
        <a:xfrm>
          <a:off x="0" y="0"/>
          <a:ext cx="0" cy="0"/>
          <a:chOff x="0" y="0"/>
          <a:chExt cx="0" cy="0"/>
        </a:xfrm>
      </p:grpSpPr>
      <p:sp>
        <p:nvSpPr>
          <p:cNvPr id="13" name="Google Shape;13;p45"/>
          <p:cNvSpPr txBox="1"/>
          <p:nvPr>
            <p:ph type="title"/>
          </p:nvPr>
        </p:nvSpPr>
        <p:spPr>
          <a:xfrm>
            <a:off x="1511713" y="1452625"/>
            <a:ext cx="2339100" cy="421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i="0" sz="2400">
                <a:solidFill>
                  <a:srgbClr val="F3F3F3"/>
                </a:solidFill>
              </a:defRPr>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14" name="Google Shape;14;p45"/>
          <p:cNvSpPr txBox="1"/>
          <p:nvPr>
            <p:ph idx="1" type="subTitle"/>
          </p:nvPr>
        </p:nvSpPr>
        <p:spPr>
          <a:xfrm>
            <a:off x="1511712" y="1779575"/>
            <a:ext cx="2339100" cy="6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solidFill>
                  <a:srgbClr val="F3F3F3"/>
                </a:solidFill>
              </a:defRPr>
            </a:lvl1pPr>
            <a:lvl2pPr lvl="1" algn="l">
              <a:lnSpc>
                <a:spcPct val="100000"/>
              </a:lnSpc>
              <a:spcBef>
                <a:spcPts val="1600"/>
              </a:spcBef>
              <a:spcAft>
                <a:spcPts val="0"/>
              </a:spcAft>
              <a:buSzPts val="1200"/>
              <a:buNone/>
              <a:defRPr sz="1400">
                <a:solidFill>
                  <a:srgbClr val="F3F3F3"/>
                </a:solidFill>
              </a:defRPr>
            </a:lvl2pPr>
            <a:lvl3pPr lvl="2" algn="l">
              <a:lnSpc>
                <a:spcPct val="100000"/>
              </a:lnSpc>
              <a:spcBef>
                <a:spcPts val="1600"/>
              </a:spcBef>
              <a:spcAft>
                <a:spcPts val="0"/>
              </a:spcAft>
              <a:buSzPts val="1200"/>
              <a:buNone/>
              <a:defRPr sz="1400">
                <a:solidFill>
                  <a:srgbClr val="F3F3F3"/>
                </a:solidFill>
              </a:defRPr>
            </a:lvl3pPr>
            <a:lvl4pPr lvl="3" algn="l">
              <a:lnSpc>
                <a:spcPct val="100000"/>
              </a:lnSpc>
              <a:spcBef>
                <a:spcPts val="1600"/>
              </a:spcBef>
              <a:spcAft>
                <a:spcPts val="0"/>
              </a:spcAft>
              <a:buSzPts val="1200"/>
              <a:buNone/>
              <a:defRPr sz="1400">
                <a:solidFill>
                  <a:srgbClr val="F3F3F3"/>
                </a:solidFill>
              </a:defRPr>
            </a:lvl4pPr>
            <a:lvl5pPr lvl="4" algn="l">
              <a:lnSpc>
                <a:spcPct val="100000"/>
              </a:lnSpc>
              <a:spcBef>
                <a:spcPts val="1600"/>
              </a:spcBef>
              <a:spcAft>
                <a:spcPts val="0"/>
              </a:spcAft>
              <a:buSzPts val="1200"/>
              <a:buNone/>
              <a:defRPr sz="1400">
                <a:solidFill>
                  <a:srgbClr val="F3F3F3"/>
                </a:solidFill>
              </a:defRPr>
            </a:lvl5pPr>
            <a:lvl6pPr lvl="5" algn="l">
              <a:lnSpc>
                <a:spcPct val="100000"/>
              </a:lnSpc>
              <a:spcBef>
                <a:spcPts val="1600"/>
              </a:spcBef>
              <a:spcAft>
                <a:spcPts val="0"/>
              </a:spcAft>
              <a:buSzPts val="1200"/>
              <a:buNone/>
              <a:defRPr sz="1400">
                <a:solidFill>
                  <a:srgbClr val="F3F3F3"/>
                </a:solidFill>
              </a:defRPr>
            </a:lvl6pPr>
            <a:lvl7pPr lvl="6" algn="l">
              <a:lnSpc>
                <a:spcPct val="100000"/>
              </a:lnSpc>
              <a:spcBef>
                <a:spcPts val="1600"/>
              </a:spcBef>
              <a:spcAft>
                <a:spcPts val="0"/>
              </a:spcAft>
              <a:buSzPts val="1200"/>
              <a:buNone/>
              <a:defRPr sz="1400">
                <a:solidFill>
                  <a:srgbClr val="F3F3F3"/>
                </a:solidFill>
              </a:defRPr>
            </a:lvl7pPr>
            <a:lvl8pPr lvl="7" algn="l">
              <a:lnSpc>
                <a:spcPct val="100000"/>
              </a:lnSpc>
              <a:spcBef>
                <a:spcPts val="1600"/>
              </a:spcBef>
              <a:spcAft>
                <a:spcPts val="0"/>
              </a:spcAft>
              <a:buSzPts val="1200"/>
              <a:buNone/>
              <a:defRPr sz="1400">
                <a:solidFill>
                  <a:srgbClr val="F3F3F3"/>
                </a:solidFill>
              </a:defRPr>
            </a:lvl8pPr>
            <a:lvl9pPr lvl="8" algn="l">
              <a:lnSpc>
                <a:spcPct val="100000"/>
              </a:lnSpc>
              <a:spcBef>
                <a:spcPts val="1600"/>
              </a:spcBef>
              <a:spcAft>
                <a:spcPts val="1600"/>
              </a:spcAft>
              <a:buSzPts val="1200"/>
              <a:buNone/>
              <a:defRPr sz="1400">
                <a:solidFill>
                  <a:srgbClr val="F3F3F3"/>
                </a:solidFill>
              </a:defRPr>
            </a:lvl9pPr>
          </a:lstStyle>
          <a:p/>
        </p:txBody>
      </p:sp>
      <p:sp>
        <p:nvSpPr>
          <p:cNvPr id="15" name="Google Shape;15;p45"/>
          <p:cNvSpPr txBox="1"/>
          <p:nvPr>
            <p:ph idx="2" type="title"/>
          </p:nvPr>
        </p:nvSpPr>
        <p:spPr>
          <a:xfrm>
            <a:off x="4845487" y="1455263"/>
            <a:ext cx="2339100" cy="421500"/>
          </a:xfrm>
          <a:prstGeom prst="rect">
            <a:avLst/>
          </a:prstGeom>
          <a:noFill/>
          <a:ln>
            <a:noFill/>
          </a:ln>
        </p:spPr>
        <p:txBody>
          <a:bodyPr anchorCtr="0" anchor="ctr" bIns="0" lIns="0" spcFirstLastPara="1" rIns="0" wrap="square" tIns="0">
            <a:noAutofit/>
          </a:bodyPr>
          <a:lstStyle>
            <a:lvl1pPr lvl="0" marR="72000" algn="l">
              <a:lnSpc>
                <a:spcPct val="100000"/>
              </a:lnSpc>
              <a:spcBef>
                <a:spcPts val="0"/>
              </a:spcBef>
              <a:spcAft>
                <a:spcPts val="0"/>
              </a:spcAft>
              <a:buSzPts val="1400"/>
              <a:buNone/>
              <a:defRPr i="0" sz="2400">
                <a:solidFill>
                  <a:srgbClr val="F3F3F3"/>
                </a:solidFill>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16" name="Google Shape;16;p45"/>
          <p:cNvSpPr txBox="1"/>
          <p:nvPr>
            <p:ph idx="3" type="subTitle"/>
          </p:nvPr>
        </p:nvSpPr>
        <p:spPr>
          <a:xfrm>
            <a:off x="4845487" y="1782238"/>
            <a:ext cx="2339100" cy="64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solidFill>
                  <a:srgbClr val="F3F3F3"/>
                </a:solidFill>
              </a:defRPr>
            </a:lvl1pPr>
            <a:lvl2pPr lvl="1" algn="l">
              <a:lnSpc>
                <a:spcPct val="100000"/>
              </a:lnSpc>
              <a:spcBef>
                <a:spcPts val="1600"/>
              </a:spcBef>
              <a:spcAft>
                <a:spcPts val="0"/>
              </a:spcAft>
              <a:buSzPts val="1200"/>
              <a:buNone/>
              <a:defRPr sz="1400">
                <a:solidFill>
                  <a:srgbClr val="F3F3F3"/>
                </a:solidFill>
              </a:defRPr>
            </a:lvl2pPr>
            <a:lvl3pPr lvl="2" algn="l">
              <a:lnSpc>
                <a:spcPct val="100000"/>
              </a:lnSpc>
              <a:spcBef>
                <a:spcPts val="1600"/>
              </a:spcBef>
              <a:spcAft>
                <a:spcPts val="0"/>
              </a:spcAft>
              <a:buSzPts val="1200"/>
              <a:buNone/>
              <a:defRPr sz="1400">
                <a:solidFill>
                  <a:srgbClr val="F3F3F3"/>
                </a:solidFill>
              </a:defRPr>
            </a:lvl3pPr>
            <a:lvl4pPr lvl="3" algn="l">
              <a:lnSpc>
                <a:spcPct val="100000"/>
              </a:lnSpc>
              <a:spcBef>
                <a:spcPts val="1600"/>
              </a:spcBef>
              <a:spcAft>
                <a:spcPts val="0"/>
              </a:spcAft>
              <a:buSzPts val="1200"/>
              <a:buNone/>
              <a:defRPr sz="1400">
                <a:solidFill>
                  <a:srgbClr val="F3F3F3"/>
                </a:solidFill>
              </a:defRPr>
            </a:lvl4pPr>
            <a:lvl5pPr lvl="4" algn="l">
              <a:lnSpc>
                <a:spcPct val="100000"/>
              </a:lnSpc>
              <a:spcBef>
                <a:spcPts val="1600"/>
              </a:spcBef>
              <a:spcAft>
                <a:spcPts val="0"/>
              </a:spcAft>
              <a:buSzPts val="1200"/>
              <a:buNone/>
              <a:defRPr sz="1400">
                <a:solidFill>
                  <a:srgbClr val="F3F3F3"/>
                </a:solidFill>
              </a:defRPr>
            </a:lvl5pPr>
            <a:lvl6pPr lvl="5" algn="l">
              <a:lnSpc>
                <a:spcPct val="100000"/>
              </a:lnSpc>
              <a:spcBef>
                <a:spcPts val="1600"/>
              </a:spcBef>
              <a:spcAft>
                <a:spcPts val="0"/>
              </a:spcAft>
              <a:buSzPts val="1200"/>
              <a:buNone/>
              <a:defRPr sz="1400">
                <a:solidFill>
                  <a:srgbClr val="F3F3F3"/>
                </a:solidFill>
              </a:defRPr>
            </a:lvl6pPr>
            <a:lvl7pPr lvl="6" algn="l">
              <a:lnSpc>
                <a:spcPct val="100000"/>
              </a:lnSpc>
              <a:spcBef>
                <a:spcPts val="1600"/>
              </a:spcBef>
              <a:spcAft>
                <a:spcPts val="0"/>
              </a:spcAft>
              <a:buSzPts val="1200"/>
              <a:buNone/>
              <a:defRPr sz="1400">
                <a:solidFill>
                  <a:srgbClr val="F3F3F3"/>
                </a:solidFill>
              </a:defRPr>
            </a:lvl7pPr>
            <a:lvl8pPr lvl="7" algn="l">
              <a:lnSpc>
                <a:spcPct val="100000"/>
              </a:lnSpc>
              <a:spcBef>
                <a:spcPts val="1600"/>
              </a:spcBef>
              <a:spcAft>
                <a:spcPts val="0"/>
              </a:spcAft>
              <a:buSzPts val="1200"/>
              <a:buNone/>
              <a:defRPr sz="1400">
                <a:solidFill>
                  <a:srgbClr val="F3F3F3"/>
                </a:solidFill>
              </a:defRPr>
            </a:lvl8pPr>
            <a:lvl9pPr lvl="8" algn="l">
              <a:lnSpc>
                <a:spcPct val="100000"/>
              </a:lnSpc>
              <a:spcBef>
                <a:spcPts val="1600"/>
              </a:spcBef>
              <a:spcAft>
                <a:spcPts val="1600"/>
              </a:spcAft>
              <a:buSzPts val="1200"/>
              <a:buNone/>
              <a:defRPr sz="1400">
                <a:solidFill>
                  <a:srgbClr val="F3F3F3"/>
                </a:solidFill>
              </a:defRPr>
            </a:lvl9pPr>
          </a:lstStyle>
          <a:p/>
        </p:txBody>
      </p:sp>
      <p:sp>
        <p:nvSpPr>
          <p:cNvPr id="17" name="Google Shape;17;p45"/>
          <p:cNvSpPr txBox="1"/>
          <p:nvPr>
            <p:ph idx="4" type="title"/>
          </p:nvPr>
        </p:nvSpPr>
        <p:spPr>
          <a:xfrm>
            <a:off x="2768313" y="2877450"/>
            <a:ext cx="2339100" cy="421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i="0" sz="2400">
                <a:solidFill>
                  <a:srgbClr val="F3F3F3"/>
                </a:solidFill>
              </a:defRPr>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18" name="Google Shape;18;p45"/>
          <p:cNvSpPr txBox="1"/>
          <p:nvPr>
            <p:ph idx="5" type="subTitle"/>
          </p:nvPr>
        </p:nvSpPr>
        <p:spPr>
          <a:xfrm>
            <a:off x="2768312" y="3204400"/>
            <a:ext cx="2339100" cy="644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sz="1400">
                <a:solidFill>
                  <a:srgbClr val="F3F3F3"/>
                </a:solidFill>
              </a:defRPr>
            </a:lvl1pPr>
            <a:lvl2pPr lvl="1" algn="l">
              <a:lnSpc>
                <a:spcPct val="115000"/>
              </a:lnSpc>
              <a:spcBef>
                <a:spcPts val="1600"/>
              </a:spcBef>
              <a:spcAft>
                <a:spcPts val="0"/>
              </a:spcAft>
              <a:buSzPts val="1200"/>
              <a:buNone/>
              <a:defRPr sz="1400">
                <a:solidFill>
                  <a:srgbClr val="F3F3F3"/>
                </a:solidFill>
              </a:defRPr>
            </a:lvl2pPr>
            <a:lvl3pPr lvl="2" algn="l">
              <a:lnSpc>
                <a:spcPct val="115000"/>
              </a:lnSpc>
              <a:spcBef>
                <a:spcPts val="1600"/>
              </a:spcBef>
              <a:spcAft>
                <a:spcPts val="0"/>
              </a:spcAft>
              <a:buSzPts val="1200"/>
              <a:buNone/>
              <a:defRPr sz="1400">
                <a:solidFill>
                  <a:srgbClr val="F3F3F3"/>
                </a:solidFill>
              </a:defRPr>
            </a:lvl3pPr>
            <a:lvl4pPr lvl="3" algn="l">
              <a:lnSpc>
                <a:spcPct val="115000"/>
              </a:lnSpc>
              <a:spcBef>
                <a:spcPts val="1600"/>
              </a:spcBef>
              <a:spcAft>
                <a:spcPts val="0"/>
              </a:spcAft>
              <a:buSzPts val="1200"/>
              <a:buNone/>
              <a:defRPr sz="1400">
                <a:solidFill>
                  <a:srgbClr val="F3F3F3"/>
                </a:solidFill>
              </a:defRPr>
            </a:lvl4pPr>
            <a:lvl5pPr lvl="4" algn="l">
              <a:lnSpc>
                <a:spcPct val="115000"/>
              </a:lnSpc>
              <a:spcBef>
                <a:spcPts val="1600"/>
              </a:spcBef>
              <a:spcAft>
                <a:spcPts val="0"/>
              </a:spcAft>
              <a:buSzPts val="1200"/>
              <a:buNone/>
              <a:defRPr sz="1400">
                <a:solidFill>
                  <a:srgbClr val="F3F3F3"/>
                </a:solidFill>
              </a:defRPr>
            </a:lvl5pPr>
            <a:lvl6pPr lvl="5" algn="l">
              <a:lnSpc>
                <a:spcPct val="115000"/>
              </a:lnSpc>
              <a:spcBef>
                <a:spcPts val="1600"/>
              </a:spcBef>
              <a:spcAft>
                <a:spcPts val="0"/>
              </a:spcAft>
              <a:buSzPts val="1200"/>
              <a:buNone/>
              <a:defRPr sz="1400">
                <a:solidFill>
                  <a:srgbClr val="F3F3F3"/>
                </a:solidFill>
              </a:defRPr>
            </a:lvl6pPr>
            <a:lvl7pPr lvl="6" algn="l">
              <a:lnSpc>
                <a:spcPct val="115000"/>
              </a:lnSpc>
              <a:spcBef>
                <a:spcPts val="1600"/>
              </a:spcBef>
              <a:spcAft>
                <a:spcPts val="0"/>
              </a:spcAft>
              <a:buSzPts val="1200"/>
              <a:buNone/>
              <a:defRPr sz="1400">
                <a:solidFill>
                  <a:srgbClr val="F3F3F3"/>
                </a:solidFill>
              </a:defRPr>
            </a:lvl7pPr>
            <a:lvl8pPr lvl="7" algn="l">
              <a:lnSpc>
                <a:spcPct val="115000"/>
              </a:lnSpc>
              <a:spcBef>
                <a:spcPts val="1600"/>
              </a:spcBef>
              <a:spcAft>
                <a:spcPts val="0"/>
              </a:spcAft>
              <a:buSzPts val="1200"/>
              <a:buNone/>
              <a:defRPr sz="1400">
                <a:solidFill>
                  <a:srgbClr val="F3F3F3"/>
                </a:solidFill>
              </a:defRPr>
            </a:lvl8pPr>
            <a:lvl9pPr lvl="8" algn="l">
              <a:lnSpc>
                <a:spcPct val="115000"/>
              </a:lnSpc>
              <a:spcBef>
                <a:spcPts val="1600"/>
              </a:spcBef>
              <a:spcAft>
                <a:spcPts val="1600"/>
              </a:spcAft>
              <a:buSzPts val="1200"/>
              <a:buNone/>
              <a:defRPr sz="1400">
                <a:solidFill>
                  <a:srgbClr val="F3F3F3"/>
                </a:solidFill>
              </a:defRPr>
            </a:lvl9pPr>
          </a:lstStyle>
          <a:p/>
        </p:txBody>
      </p:sp>
      <p:sp>
        <p:nvSpPr>
          <p:cNvPr id="19" name="Google Shape;19;p45"/>
          <p:cNvSpPr txBox="1"/>
          <p:nvPr>
            <p:ph idx="6" type="title"/>
          </p:nvPr>
        </p:nvSpPr>
        <p:spPr>
          <a:xfrm>
            <a:off x="6100575" y="2878082"/>
            <a:ext cx="2339100" cy="421500"/>
          </a:xfrm>
          <a:prstGeom prst="rect">
            <a:avLst/>
          </a:prstGeom>
          <a:noFill/>
          <a:ln>
            <a:noFill/>
          </a:ln>
        </p:spPr>
        <p:txBody>
          <a:bodyPr anchorCtr="0" anchor="ctr" bIns="0" lIns="0" spcFirstLastPara="1" rIns="0" wrap="square" tIns="0">
            <a:noAutofit/>
          </a:bodyPr>
          <a:lstStyle>
            <a:lvl1pPr lvl="0" marR="72000" algn="l">
              <a:lnSpc>
                <a:spcPct val="100000"/>
              </a:lnSpc>
              <a:spcBef>
                <a:spcPts val="0"/>
              </a:spcBef>
              <a:spcAft>
                <a:spcPts val="0"/>
              </a:spcAft>
              <a:buSzPts val="1400"/>
              <a:buNone/>
              <a:defRPr i="0" sz="2400">
                <a:solidFill>
                  <a:srgbClr val="F3F3F3"/>
                </a:solidFill>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20" name="Google Shape;20;p45"/>
          <p:cNvSpPr txBox="1"/>
          <p:nvPr>
            <p:ph idx="7" type="subTitle"/>
          </p:nvPr>
        </p:nvSpPr>
        <p:spPr>
          <a:xfrm>
            <a:off x="6100575" y="3205057"/>
            <a:ext cx="2339100" cy="644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200"/>
              <a:buNone/>
              <a:defRPr sz="1400">
                <a:solidFill>
                  <a:srgbClr val="F3F3F3"/>
                </a:solidFill>
              </a:defRPr>
            </a:lvl1pPr>
            <a:lvl2pPr lvl="1" algn="l">
              <a:lnSpc>
                <a:spcPct val="115000"/>
              </a:lnSpc>
              <a:spcBef>
                <a:spcPts val="1600"/>
              </a:spcBef>
              <a:spcAft>
                <a:spcPts val="0"/>
              </a:spcAft>
              <a:buSzPts val="1200"/>
              <a:buNone/>
              <a:defRPr sz="1400">
                <a:solidFill>
                  <a:srgbClr val="F3F3F3"/>
                </a:solidFill>
              </a:defRPr>
            </a:lvl2pPr>
            <a:lvl3pPr lvl="2" algn="l">
              <a:lnSpc>
                <a:spcPct val="115000"/>
              </a:lnSpc>
              <a:spcBef>
                <a:spcPts val="1600"/>
              </a:spcBef>
              <a:spcAft>
                <a:spcPts val="0"/>
              </a:spcAft>
              <a:buSzPts val="1200"/>
              <a:buNone/>
              <a:defRPr sz="1400">
                <a:solidFill>
                  <a:srgbClr val="F3F3F3"/>
                </a:solidFill>
              </a:defRPr>
            </a:lvl3pPr>
            <a:lvl4pPr lvl="3" algn="l">
              <a:lnSpc>
                <a:spcPct val="115000"/>
              </a:lnSpc>
              <a:spcBef>
                <a:spcPts val="1600"/>
              </a:spcBef>
              <a:spcAft>
                <a:spcPts val="0"/>
              </a:spcAft>
              <a:buSzPts val="1200"/>
              <a:buNone/>
              <a:defRPr sz="1400">
                <a:solidFill>
                  <a:srgbClr val="F3F3F3"/>
                </a:solidFill>
              </a:defRPr>
            </a:lvl4pPr>
            <a:lvl5pPr lvl="4" algn="l">
              <a:lnSpc>
                <a:spcPct val="115000"/>
              </a:lnSpc>
              <a:spcBef>
                <a:spcPts val="1600"/>
              </a:spcBef>
              <a:spcAft>
                <a:spcPts val="0"/>
              </a:spcAft>
              <a:buSzPts val="1200"/>
              <a:buNone/>
              <a:defRPr sz="1400">
                <a:solidFill>
                  <a:srgbClr val="F3F3F3"/>
                </a:solidFill>
              </a:defRPr>
            </a:lvl5pPr>
            <a:lvl6pPr lvl="5" algn="l">
              <a:lnSpc>
                <a:spcPct val="115000"/>
              </a:lnSpc>
              <a:spcBef>
                <a:spcPts val="1600"/>
              </a:spcBef>
              <a:spcAft>
                <a:spcPts val="0"/>
              </a:spcAft>
              <a:buSzPts val="1200"/>
              <a:buNone/>
              <a:defRPr sz="1400">
                <a:solidFill>
                  <a:srgbClr val="F3F3F3"/>
                </a:solidFill>
              </a:defRPr>
            </a:lvl6pPr>
            <a:lvl7pPr lvl="6" algn="l">
              <a:lnSpc>
                <a:spcPct val="115000"/>
              </a:lnSpc>
              <a:spcBef>
                <a:spcPts val="1600"/>
              </a:spcBef>
              <a:spcAft>
                <a:spcPts val="0"/>
              </a:spcAft>
              <a:buSzPts val="1200"/>
              <a:buNone/>
              <a:defRPr sz="1400">
                <a:solidFill>
                  <a:srgbClr val="F3F3F3"/>
                </a:solidFill>
              </a:defRPr>
            </a:lvl7pPr>
            <a:lvl8pPr lvl="7" algn="l">
              <a:lnSpc>
                <a:spcPct val="115000"/>
              </a:lnSpc>
              <a:spcBef>
                <a:spcPts val="1600"/>
              </a:spcBef>
              <a:spcAft>
                <a:spcPts val="0"/>
              </a:spcAft>
              <a:buSzPts val="1200"/>
              <a:buNone/>
              <a:defRPr sz="1400">
                <a:solidFill>
                  <a:srgbClr val="F3F3F3"/>
                </a:solidFill>
              </a:defRPr>
            </a:lvl8pPr>
            <a:lvl9pPr lvl="8" algn="l">
              <a:lnSpc>
                <a:spcPct val="115000"/>
              </a:lnSpc>
              <a:spcBef>
                <a:spcPts val="1600"/>
              </a:spcBef>
              <a:spcAft>
                <a:spcPts val="1600"/>
              </a:spcAft>
              <a:buSzPts val="1200"/>
              <a:buNone/>
              <a:defRPr sz="1400">
                <a:solidFill>
                  <a:srgbClr val="F3F3F3"/>
                </a:solidFill>
              </a:defRPr>
            </a:lvl9pPr>
          </a:lstStyle>
          <a:p/>
        </p:txBody>
      </p:sp>
      <p:sp>
        <p:nvSpPr>
          <p:cNvPr id="21" name="Google Shape;21;p45"/>
          <p:cNvSpPr txBox="1"/>
          <p:nvPr>
            <p:ph idx="8" type="title"/>
          </p:nvPr>
        </p:nvSpPr>
        <p:spPr>
          <a:xfrm>
            <a:off x="1959337" y="3164300"/>
            <a:ext cx="600000" cy="421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2400">
                <a:solidFill>
                  <a:srgbClr val="F3F3F3"/>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2" name="Google Shape;22;p45"/>
          <p:cNvSpPr txBox="1"/>
          <p:nvPr>
            <p:ph idx="9" type="title"/>
          </p:nvPr>
        </p:nvSpPr>
        <p:spPr>
          <a:xfrm>
            <a:off x="704337" y="1730350"/>
            <a:ext cx="600000" cy="421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2400">
                <a:solidFill>
                  <a:srgbClr val="F3F3F3"/>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3" name="Google Shape;23;p45"/>
          <p:cNvSpPr txBox="1"/>
          <p:nvPr>
            <p:ph idx="13" type="title"/>
          </p:nvPr>
        </p:nvSpPr>
        <p:spPr>
          <a:xfrm>
            <a:off x="5304000" y="3183632"/>
            <a:ext cx="600000" cy="421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2400">
                <a:solidFill>
                  <a:srgbClr val="F3F3F3"/>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4" name="Google Shape;24;p45"/>
          <p:cNvSpPr txBox="1"/>
          <p:nvPr>
            <p:ph idx="14" type="title"/>
          </p:nvPr>
        </p:nvSpPr>
        <p:spPr>
          <a:xfrm>
            <a:off x="4048912" y="1719213"/>
            <a:ext cx="600000" cy="421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4800"/>
              <a:buNone/>
              <a:defRPr sz="2400">
                <a:solidFill>
                  <a:srgbClr val="F3F3F3"/>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2">
  <p:cSld name="BLANK_1_1_1_1_1_1_1_1_1">
    <p:bg>
      <p:bgPr>
        <a:blipFill>
          <a:blip r:embed="rId2">
            <a:alphaModFix/>
          </a:blip>
          <a:stretch>
            <a:fillRect/>
          </a:stretch>
        </a:blipFill>
      </p:bgPr>
    </p:bg>
    <p:spTree>
      <p:nvGrpSpPr>
        <p:cNvPr id="94" name="Shape 9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46"/>
          <p:cNvSpPr txBox="1"/>
          <p:nvPr>
            <p:ph idx="1" type="body"/>
          </p:nvPr>
        </p:nvSpPr>
        <p:spPr>
          <a:xfrm>
            <a:off x="720000" y="1152475"/>
            <a:ext cx="7704000" cy="3416400"/>
          </a:xfrm>
          <a:prstGeom prst="rect">
            <a:avLst/>
          </a:prstGeom>
          <a:solidFill>
            <a:srgbClr val="FFFFFF">
              <a:alpha val="44313"/>
            </a:srgbClr>
          </a:solid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Clr>
                <a:srgbClr val="434343"/>
              </a:buClr>
              <a:buSzPts val="1100"/>
              <a:buAutoNum type="arabicPeriod"/>
              <a:defRPr sz="1300">
                <a:solidFill>
                  <a:srgbClr val="F3F3F3"/>
                </a:solidFill>
              </a:defRPr>
            </a:lvl1pPr>
            <a:lvl2pPr indent="-298450" lvl="1" marL="914400" algn="l">
              <a:lnSpc>
                <a:spcPct val="115000"/>
              </a:lnSpc>
              <a:spcBef>
                <a:spcPts val="1600"/>
              </a:spcBef>
              <a:spcAft>
                <a:spcPts val="0"/>
              </a:spcAft>
              <a:buClr>
                <a:srgbClr val="000000"/>
              </a:buClr>
              <a:buSzPts val="1100"/>
              <a:buAutoNum type="alphaLcPeriod"/>
              <a:defRPr sz="1200"/>
            </a:lvl2pPr>
            <a:lvl3pPr indent="-298450" lvl="2" marL="1371600" algn="l">
              <a:lnSpc>
                <a:spcPct val="115000"/>
              </a:lnSpc>
              <a:spcBef>
                <a:spcPts val="1600"/>
              </a:spcBef>
              <a:spcAft>
                <a:spcPts val="0"/>
              </a:spcAft>
              <a:buClr>
                <a:srgbClr val="000000"/>
              </a:buClr>
              <a:buSzPts val="1100"/>
              <a:buAutoNum type="romanLcPeriod"/>
              <a:defRPr sz="1200"/>
            </a:lvl3pPr>
            <a:lvl4pPr indent="-298450" lvl="3" marL="1828800" algn="l">
              <a:lnSpc>
                <a:spcPct val="115000"/>
              </a:lnSpc>
              <a:spcBef>
                <a:spcPts val="1600"/>
              </a:spcBef>
              <a:spcAft>
                <a:spcPts val="0"/>
              </a:spcAft>
              <a:buClr>
                <a:srgbClr val="000000"/>
              </a:buClr>
              <a:buSzPts val="1100"/>
              <a:buAutoNum type="arabicPeriod"/>
              <a:defRPr sz="1200"/>
            </a:lvl4pPr>
            <a:lvl5pPr indent="-298450" lvl="4" marL="2286000" algn="l">
              <a:lnSpc>
                <a:spcPct val="115000"/>
              </a:lnSpc>
              <a:spcBef>
                <a:spcPts val="1600"/>
              </a:spcBef>
              <a:spcAft>
                <a:spcPts val="0"/>
              </a:spcAft>
              <a:buClr>
                <a:srgbClr val="000000"/>
              </a:buClr>
              <a:buSzPts val="1100"/>
              <a:buAutoNum type="alphaLcPeriod"/>
              <a:defRPr sz="1200"/>
            </a:lvl5pPr>
            <a:lvl6pPr indent="-298450" lvl="5" marL="2743200" algn="l">
              <a:lnSpc>
                <a:spcPct val="115000"/>
              </a:lnSpc>
              <a:spcBef>
                <a:spcPts val="1600"/>
              </a:spcBef>
              <a:spcAft>
                <a:spcPts val="0"/>
              </a:spcAft>
              <a:buClr>
                <a:srgbClr val="000000"/>
              </a:buClr>
              <a:buSzPts val="1100"/>
              <a:buAutoNum type="romanLcPeriod"/>
              <a:defRPr sz="1200"/>
            </a:lvl6pPr>
            <a:lvl7pPr indent="-298450" lvl="6" marL="3200400" algn="l">
              <a:lnSpc>
                <a:spcPct val="115000"/>
              </a:lnSpc>
              <a:spcBef>
                <a:spcPts val="1600"/>
              </a:spcBef>
              <a:spcAft>
                <a:spcPts val="0"/>
              </a:spcAft>
              <a:buClr>
                <a:srgbClr val="000000"/>
              </a:buClr>
              <a:buSzPts val="1100"/>
              <a:buAutoNum type="arabicPeriod"/>
              <a:defRPr sz="1200"/>
            </a:lvl7pPr>
            <a:lvl8pPr indent="-298450" lvl="7" marL="3657600" algn="l">
              <a:lnSpc>
                <a:spcPct val="115000"/>
              </a:lnSpc>
              <a:spcBef>
                <a:spcPts val="1600"/>
              </a:spcBef>
              <a:spcAft>
                <a:spcPts val="0"/>
              </a:spcAft>
              <a:buClr>
                <a:srgbClr val="000000"/>
              </a:buClr>
              <a:buSzPts val="1100"/>
              <a:buAutoNum type="alphaLcPeriod"/>
              <a:defRPr sz="1200"/>
            </a:lvl8pPr>
            <a:lvl9pPr indent="-298450" lvl="8" marL="4114800" algn="l">
              <a:lnSpc>
                <a:spcPct val="115000"/>
              </a:lnSpc>
              <a:spcBef>
                <a:spcPts val="1600"/>
              </a:spcBef>
              <a:spcAft>
                <a:spcPts val="1600"/>
              </a:spcAft>
              <a:buClr>
                <a:srgbClr val="000000"/>
              </a:buClr>
              <a:buSzPts val="1100"/>
              <a:buAutoNum type="romanLcPeriod"/>
              <a:defRPr sz="1200"/>
            </a:lvl9pPr>
          </a:lstStyle>
          <a:p/>
        </p:txBody>
      </p:sp>
      <p:sp>
        <p:nvSpPr>
          <p:cNvPr id="27" name="Google Shape;27;p46"/>
          <p:cNvSpPr txBox="1"/>
          <p:nvPr>
            <p:ph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47"/>
          <p:cNvSpPr txBox="1"/>
          <p:nvPr>
            <p:ph idx="1" type="subTitle"/>
          </p:nvPr>
        </p:nvSpPr>
        <p:spPr>
          <a:xfrm>
            <a:off x="2487163" y="1434600"/>
            <a:ext cx="3367800" cy="22743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800"/>
              <a:buNone/>
              <a:defRPr sz="1400">
                <a:solidFill>
                  <a:srgbClr val="F3F3F3"/>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0" name="Google Shape;30;p47"/>
          <p:cNvSpPr txBox="1"/>
          <p:nvPr>
            <p:ph type="title"/>
          </p:nvPr>
        </p:nvSpPr>
        <p:spPr>
          <a:xfrm>
            <a:off x="6530228" y="1434600"/>
            <a:ext cx="1967100" cy="227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4800">
                <a:solidFill>
                  <a:srgbClr val="F3F3F3"/>
                </a:solidFill>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hree columns">
  <p:cSld name="BLANK_1_1_1">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48"/>
          <p:cNvSpPr txBox="1"/>
          <p:nvPr>
            <p:ph idx="1" type="subTitle"/>
          </p:nvPr>
        </p:nvSpPr>
        <p:spPr>
          <a:xfrm>
            <a:off x="969788" y="2630150"/>
            <a:ext cx="2213100" cy="1093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p:txBody>
      </p:sp>
      <p:sp>
        <p:nvSpPr>
          <p:cNvPr id="33" name="Google Shape;33;p48"/>
          <p:cNvSpPr txBox="1"/>
          <p:nvPr>
            <p:ph idx="2" type="subTitle"/>
          </p:nvPr>
        </p:nvSpPr>
        <p:spPr>
          <a:xfrm>
            <a:off x="5961113" y="2630150"/>
            <a:ext cx="2213100" cy="1093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p:txBody>
      </p:sp>
      <p:sp>
        <p:nvSpPr>
          <p:cNvPr id="34" name="Google Shape;34;p48"/>
          <p:cNvSpPr txBox="1"/>
          <p:nvPr>
            <p:ph idx="3" type="subTitle"/>
          </p:nvPr>
        </p:nvSpPr>
        <p:spPr>
          <a:xfrm>
            <a:off x="3465013" y="2630150"/>
            <a:ext cx="2213100" cy="1093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p:txBody>
      </p:sp>
      <p:sp>
        <p:nvSpPr>
          <p:cNvPr id="35" name="Google Shape;35;p48"/>
          <p:cNvSpPr txBox="1"/>
          <p:nvPr>
            <p:ph type="title"/>
          </p:nvPr>
        </p:nvSpPr>
        <p:spPr>
          <a:xfrm>
            <a:off x="960113" y="3723950"/>
            <a:ext cx="1539300" cy="401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i="0" sz="180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36" name="Google Shape;36;p48"/>
          <p:cNvSpPr txBox="1"/>
          <p:nvPr>
            <p:ph idx="4" type="title"/>
          </p:nvPr>
        </p:nvSpPr>
        <p:spPr>
          <a:xfrm>
            <a:off x="6628688" y="3723950"/>
            <a:ext cx="1539300" cy="401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i="0" sz="180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37" name="Google Shape;37;p48"/>
          <p:cNvSpPr txBox="1"/>
          <p:nvPr>
            <p:ph idx="5" type="title"/>
          </p:nvPr>
        </p:nvSpPr>
        <p:spPr>
          <a:xfrm>
            <a:off x="3805336" y="3723950"/>
            <a:ext cx="1539300" cy="401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400"/>
              <a:buNone/>
              <a:defRPr i="0" sz="180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38" name="Google Shape;38;p48"/>
          <p:cNvSpPr txBox="1"/>
          <p:nvPr>
            <p:ph idx="6"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49"/>
          <p:cNvSpPr txBox="1"/>
          <p:nvPr>
            <p:ph type="title"/>
          </p:nvPr>
        </p:nvSpPr>
        <p:spPr>
          <a:xfrm>
            <a:off x="720100" y="1706850"/>
            <a:ext cx="2759700" cy="1729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4500">
                <a:solidFill>
                  <a:srgbClr val="F3F3F3"/>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52"/>
          <p:cNvSpPr txBox="1"/>
          <p:nvPr>
            <p:ph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olo título 1">
  <p:cSld name="TITLE_ONLY_1">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53"/>
          <p:cNvSpPr txBox="1"/>
          <p:nvPr>
            <p:ph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blipFill>
          <a:blip r:embed="rId2">
            <a:alphaModFix/>
          </a:blip>
          <a:stretch>
            <a:fillRect/>
          </a:stretch>
        </a:blipFill>
      </p:bgPr>
    </p:bg>
    <p:spTree>
      <p:nvGrpSpPr>
        <p:cNvPr id="45" name="Shape 45"/>
        <p:cNvGrpSpPr/>
        <p:nvPr/>
      </p:nvGrpSpPr>
      <p:grpSpPr>
        <a:xfrm>
          <a:off x="0" y="0"/>
          <a:ext cx="0" cy="0"/>
          <a:chOff x="0" y="0"/>
          <a:chExt cx="0" cy="0"/>
        </a:xfrm>
      </p:grpSpPr>
      <p:sp>
        <p:nvSpPr>
          <p:cNvPr id="46" name="Google Shape;46;p55"/>
          <p:cNvSpPr txBox="1"/>
          <p:nvPr>
            <p:ph type="title"/>
          </p:nvPr>
        </p:nvSpPr>
        <p:spPr>
          <a:xfrm>
            <a:off x="2422250" y="1418700"/>
            <a:ext cx="4299600" cy="230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7200">
                <a:solidFill>
                  <a:srgbClr val="F3F3F3"/>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theme" Target="../theme/theme1.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0C343D"/>
        </a:solidFill>
      </p:bgPr>
    </p:bg>
    <p:spTree>
      <p:nvGrpSpPr>
        <p:cNvPr id="5" name="Shape 5"/>
        <p:cNvGrpSpPr/>
        <p:nvPr/>
      </p:nvGrpSpPr>
      <p:grpSpPr>
        <a:xfrm>
          <a:off x="0" y="0"/>
          <a:ext cx="0" cy="0"/>
          <a:chOff x="0" y="0"/>
          <a:chExt cx="0" cy="0"/>
        </a:xfrm>
      </p:grpSpPr>
      <p:sp>
        <p:nvSpPr>
          <p:cNvPr id="6" name="Google Shape;6;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3F3F3"/>
              </a:buClr>
              <a:buSzPts val="2800"/>
              <a:buFont typeface="Rajdhani"/>
              <a:buNone/>
              <a:defRPr b="1" i="0" sz="2800" u="none" cap="none" strike="noStrike">
                <a:solidFill>
                  <a:srgbClr val="F3F3F3"/>
                </a:solidFill>
                <a:latin typeface="Rajdhani"/>
                <a:ea typeface="Rajdhani"/>
                <a:cs typeface="Rajdhani"/>
                <a:sym typeface="Rajdhani"/>
              </a:defRPr>
            </a:lvl1pPr>
            <a:lvl2pPr lvl="1" marR="0" rtl="0" algn="l">
              <a:lnSpc>
                <a:spcPct val="100000"/>
              </a:lnSpc>
              <a:spcBef>
                <a:spcPts val="0"/>
              </a:spcBef>
              <a:spcAft>
                <a:spcPts val="0"/>
              </a:spcAft>
              <a:buClr>
                <a:srgbClr val="F3F3F3"/>
              </a:buClr>
              <a:buSzPts val="2800"/>
              <a:buFont typeface="Rajdhani"/>
              <a:buNone/>
              <a:defRPr b="1" i="0" sz="2800" u="none" cap="none" strike="noStrike">
                <a:solidFill>
                  <a:srgbClr val="F3F3F3"/>
                </a:solidFill>
                <a:latin typeface="Rajdhani"/>
                <a:ea typeface="Rajdhani"/>
                <a:cs typeface="Rajdhani"/>
                <a:sym typeface="Rajdhani"/>
              </a:defRPr>
            </a:lvl2pPr>
            <a:lvl3pPr lvl="2" marR="0" rtl="0" algn="l">
              <a:lnSpc>
                <a:spcPct val="100000"/>
              </a:lnSpc>
              <a:spcBef>
                <a:spcPts val="0"/>
              </a:spcBef>
              <a:spcAft>
                <a:spcPts val="0"/>
              </a:spcAft>
              <a:buClr>
                <a:srgbClr val="F3F3F3"/>
              </a:buClr>
              <a:buSzPts val="2800"/>
              <a:buFont typeface="Rajdhani"/>
              <a:buNone/>
              <a:defRPr b="1" i="0" sz="2800" u="none" cap="none" strike="noStrike">
                <a:solidFill>
                  <a:srgbClr val="F3F3F3"/>
                </a:solidFill>
                <a:latin typeface="Rajdhani"/>
                <a:ea typeface="Rajdhani"/>
                <a:cs typeface="Rajdhani"/>
                <a:sym typeface="Rajdhani"/>
              </a:defRPr>
            </a:lvl3pPr>
            <a:lvl4pPr lvl="3" marR="0" rtl="0" algn="l">
              <a:lnSpc>
                <a:spcPct val="100000"/>
              </a:lnSpc>
              <a:spcBef>
                <a:spcPts val="0"/>
              </a:spcBef>
              <a:spcAft>
                <a:spcPts val="0"/>
              </a:spcAft>
              <a:buClr>
                <a:srgbClr val="F3F3F3"/>
              </a:buClr>
              <a:buSzPts val="2800"/>
              <a:buFont typeface="Rajdhani"/>
              <a:buNone/>
              <a:defRPr b="1" i="0" sz="2800" u="none" cap="none" strike="noStrike">
                <a:solidFill>
                  <a:srgbClr val="F3F3F3"/>
                </a:solidFill>
                <a:latin typeface="Rajdhani"/>
                <a:ea typeface="Rajdhani"/>
                <a:cs typeface="Rajdhani"/>
                <a:sym typeface="Rajdhani"/>
              </a:defRPr>
            </a:lvl4pPr>
            <a:lvl5pPr lvl="4" marR="0" rtl="0" algn="l">
              <a:lnSpc>
                <a:spcPct val="100000"/>
              </a:lnSpc>
              <a:spcBef>
                <a:spcPts val="0"/>
              </a:spcBef>
              <a:spcAft>
                <a:spcPts val="0"/>
              </a:spcAft>
              <a:buClr>
                <a:srgbClr val="F3F3F3"/>
              </a:buClr>
              <a:buSzPts val="2800"/>
              <a:buFont typeface="Rajdhani"/>
              <a:buNone/>
              <a:defRPr b="1" i="0" sz="2800" u="none" cap="none" strike="noStrike">
                <a:solidFill>
                  <a:srgbClr val="F3F3F3"/>
                </a:solidFill>
                <a:latin typeface="Rajdhani"/>
                <a:ea typeface="Rajdhani"/>
                <a:cs typeface="Rajdhani"/>
                <a:sym typeface="Rajdhani"/>
              </a:defRPr>
            </a:lvl5pPr>
            <a:lvl6pPr lvl="5" marR="0" rtl="0" algn="l">
              <a:lnSpc>
                <a:spcPct val="100000"/>
              </a:lnSpc>
              <a:spcBef>
                <a:spcPts val="0"/>
              </a:spcBef>
              <a:spcAft>
                <a:spcPts val="0"/>
              </a:spcAft>
              <a:buClr>
                <a:srgbClr val="F3F3F3"/>
              </a:buClr>
              <a:buSzPts val="2800"/>
              <a:buFont typeface="Rajdhani"/>
              <a:buNone/>
              <a:defRPr b="1" i="0" sz="2800" u="none" cap="none" strike="noStrike">
                <a:solidFill>
                  <a:srgbClr val="F3F3F3"/>
                </a:solidFill>
                <a:latin typeface="Rajdhani"/>
                <a:ea typeface="Rajdhani"/>
                <a:cs typeface="Rajdhani"/>
                <a:sym typeface="Rajdhani"/>
              </a:defRPr>
            </a:lvl6pPr>
            <a:lvl7pPr lvl="6" marR="0" rtl="0" algn="l">
              <a:lnSpc>
                <a:spcPct val="100000"/>
              </a:lnSpc>
              <a:spcBef>
                <a:spcPts val="0"/>
              </a:spcBef>
              <a:spcAft>
                <a:spcPts val="0"/>
              </a:spcAft>
              <a:buClr>
                <a:srgbClr val="F3F3F3"/>
              </a:buClr>
              <a:buSzPts val="2800"/>
              <a:buFont typeface="Rajdhani"/>
              <a:buNone/>
              <a:defRPr b="1" i="0" sz="2800" u="none" cap="none" strike="noStrike">
                <a:solidFill>
                  <a:srgbClr val="F3F3F3"/>
                </a:solidFill>
                <a:latin typeface="Rajdhani"/>
                <a:ea typeface="Rajdhani"/>
                <a:cs typeface="Rajdhani"/>
                <a:sym typeface="Rajdhani"/>
              </a:defRPr>
            </a:lvl7pPr>
            <a:lvl8pPr lvl="7" marR="0" rtl="0" algn="l">
              <a:lnSpc>
                <a:spcPct val="100000"/>
              </a:lnSpc>
              <a:spcBef>
                <a:spcPts val="0"/>
              </a:spcBef>
              <a:spcAft>
                <a:spcPts val="0"/>
              </a:spcAft>
              <a:buClr>
                <a:srgbClr val="F3F3F3"/>
              </a:buClr>
              <a:buSzPts val="2800"/>
              <a:buFont typeface="Rajdhani"/>
              <a:buNone/>
              <a:defRPr b="1" i="0" sz="2800" u="none" cap="none" strike="noStrike">
                <a:solidFill>
                  <a:srgbClr val="F3F3F3"/>
                </a:solidFill>
                <a:latin typeface="Rajdhani"/>
                <a:ea typeface="Rajdhani"/>
                <a:cs typeface="Rajdhani"/>
                <a:sym typeface="Rajdhani"/>
              </a:defRPr>
            </a:lvl8pPr>
            <a:lvl9pPr lvl="8" marR="0" rtl="0" algn="l">
              <a:lnSpc>
                <a:spcPct val="100000"/>
              </a:lnSpc>
              <a:spcBef>
                <a:spcPts val="0"/>
              </a:spcBef>
              <a:spcAft>
                <a:spcPts val="0"/>
              </a:spcAft>
              <a:buClr>
                <a:srgbClr val="F3F3F3"/>
              </a:buClr>
              <a:buSzPts val="2800"/>
              <a:buFont typeface="Rajdhani"/>
              <a:buNone/>
              <a:defRPr b="1" i="0" sz="2800" u="none" cap="none" strike="noStrike">
                <a:solidFill>
                  <a:srgbClr val="F3F3F3"/>
                </a:solidFill>
                <a:latin typeface="Rajdhani"/>
                <a:ea typeface="Rajdhani"/>
                <a:cs typeface="Rajdhani"/>
                <a:sym typeface="Rajdhani"/>
              </a:defRPr>
            </a:lvl9pPr>
          </a:lstStyle>
          <a:p/>
        </p:txBody>
      </p:sp>
      <p:sp>
        <p:nvSpPr>
          <p:cNvPr id="7" name="Google Shape;7;p4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F3F3F3"/>
              </a:buClr>
              <a:buSzPts val="1200"/>
              <a:buFont typeface="Fira Sans Condensed Light"/>
              <a:buChar char="●"/>
              <a:defRPr b="0" i="0" sz="1200" u="none" cap="none" strike="noStrike">
                <a:solidFill>
                  <a:srgbClr val="F3F3F3"/>
                </a:solidFill>
                <a:latin typeface="Fira Sans Condensed Light"/>
                <a:ea typeface="Fira Sans Condensed Light"/>
                <a:cs typeface="Fira Sans Condensed Light"/>
                <a:sym typeface="Fira Sans Condensed Light"/>
              </a:defRPr>
            </a:lvl1pPr>
            <a:lvl2pPr indent="-304800" lvl="1" marL="914400" marR="0" rtl="0" algn="l">
              <a:lnSpc>
                <a:spcPct val="115000"/>
              </a:lnSpc>
              <a:spcBef>
                <a:spcPts val="1600"/>
              </a:spcBef>
              <a:spcAft>
                <a:spcPts val="0"/>
              </a:spcAft>
              <a:buClr>
                <a:srgbClr val="F3F3F3"/>
              </a:buClr>
              <a:buSzPts val="1200"/>
              <a:buFont typeface="Fira Sans Condensed Light"/>
              <a:buChar char="○"/>
              <a:defRPr b="0" i="0" sz="1200" u="none" cap="none" strike="noStrike">
                <a:solidFill>
                  <a:srgbClr val="F3F3F3"/>
                </a:solidFill>
                <a:latin typeface="Fira Sans Condensed Light"/>
                <a:ea typeface="Fira Sans Condensed Light"/>
                <a:cs typeface="Fira Sans Condensed Light"/>
                <a:sym typeface="Fira Sans Condensed Light"/>
              </a:defRPr>
            </a:lvl2pPr>
            <a:lvl3pPr indent="-304800" lvl="2" marL="1371600" marR="0" rtl="0" algn="l">
              <a:lnSpc>
                <a:spcPct val="115000"/>
              </a:lnSpc>
              <a:spcBef>
                <a:spcPts val="1600"/>
              </a:spcBef>
              <a:spcAft>
                <a:spcPts val="0"/>
              </a:spcAft>
              <a:buClr>
                <a:srgbClr val="F3F3F3"/>
              </a:buClr>
              <a:buSzPts val="1200"/>
              <a:buFont typeface="Fira Sans Condensed Light"/>
              <a:buChar char="■"/>
              <a:defRPr b="0" i="0" sz="1200" u="none" cap="none" strike="noStrike">
                <a:solidFill>
                  <a:srgbClr val="F3F3F3"/>
                </a:solidFill>
                <a:latin typeface="Fira Sans Condensed Light"/>
                <a:ea typeface="Fira Sans Condensed Light"/>
                <a:cs typeface="Fira Sans Condensed Light"/>
                <a:sym typeface="Fira Sans Condensed Light"/>
              </a:defRPr>
            </a:lvl3pPr>
            <a:lvl4pPr indent="-304800" lvl="3" marL="1828800" marR="0" rtl="0" algn="l">
              <a:lnSpc>
                <a:spcPct val="115000"/>
              </a:lnSpc>
              <a:spcBef>
                <a:spcPts val="1600"/>
              </a:spcBef>
              <a:spcAft>
                <a:spcPts val="0"/>
              </a:spcAft>
              <a:buClr>
                <a:srgbClr val="F3F3F3"/>
              </a:buClr>
              <a:buSzPts val="1200"/>
              <a:buFont typeface="Fira Sans Condensed Light"/>
              <a:buChar char="●"/>
              <a:defRPr b="0" i="0" sz="1200" u="none" cap="none" strike="noStrike">
                <a:solidFill>
                  <a:srgbClr val="F3F3F3"/>
                </a:solidFill>
                <a:latin typeface="Fira Sans Condensed Light"/>
                <a:ea typeface="Fira Sans Condensed Light"/>
                <a:cs typeface="Fira Sans Condensed Light"/>
                <a:sym typeface="Fira Sans Condensed Light"/>
              </a:defRPr>
            </a:lvl4pPr>
            <a:lvl5pPr indent="-304800" lvl="4" marL="2286000" marR="0" rtl="0" algn="l">
              <a:lnSpc>
                <a:spcPct val="115000"/>
              </a:lnSpc>
              <a:spcBef>
                <a:spcPts val="1600"/>
              </a:spcBef>
              <a:spcAft>
                <a:spcPts val="0"/>
              </a:spcAft>
              <a:buClr>
                <a:srgbClr val="F3F3F3"/>
              </a:buClr>
              <a:buSzPts val="1200"/>
              <a:buFont typeface="Fira Sans Condensed Light"/>
              <a:buChar char="○"/>
              <a:defRPr b="0" i="0" sz="1200" u="none" cap="none" strike="noStrike">
                <a:solidFill>
                  <a:srgbClr val="F3F3F3"/>
                </a:solidFill>
                <a:latin typeface="Fira Sans Condensed Light"/>
                <a:ea typeface="Fira Sans Condensed Light"/>
                <a:cs typeface="Fira Sans Condensed Light"/>
                <a:sym typeface="Fira Sans Condensed Light"/>
              </a:defRPr>
            </a:lvl5pPr>
            <a:lvl6pPr indent="-304800" lvl="5" marL="2743200" marR="0" rtl="0" algn="l">
              <a:lnSpc>
                <a:spcPct val="115000"/>
              </a:lnSpc>
              <a:spcBef>
                <a:spcPts val="1600"/>
              </a:spcBef>
              <a:spcAft>
                <a:spcPts val="0"/>
              </a:spcAft>
              <a:buClr>
                <a:srgbClr val="F3F3F3"/>
              </a:buClr>
              <a:buSzPts val="1200"/>
              <a:buFont typeface="Fira Sans Condensed Light"/>
              <a:buChar char="■"/>
              <a:defRPr b="0" i="0" sz="1200" u="none" cap="none" strike="noStrike">
                <a:solidFill>
                  <a:srgbClr val="F3F3F3"/>
                </a:solidFill>
                <a:latin typeface="Fira Sans Condensed Light"/>
                <a:ea typeface="Fira Sans Condensed Light"/>
                <a:cs typeface="Fira Sans Condensed Light"/>
                <a:sym typeface="Fira Sans Condensed Light"/>
              </a:defRPr>
            </a:lvl6pPr>
            <a:lvl7pPr indent="-304800" lvl="6" marL="3200400" marR="0" rtl="0" algn="l">
              <a:lnSpc>
                <a:spcPct val="115000"/>
              </a:lnSpc>
              <a:spcBef>
                <a:spcPts val="1600"/>
              </a:spcBef>
              <a:spcAft>
                <a:spcPts val="0"/>
              </a:spcAft>
              <a:buClr>
                <a:srgbClr val="F3F3F3"/>
              </a:buClr>
              <a:buSzPts val="1200"/>
              <a:buFont typeface="Fira Sans Condensed Light"/>
              <a:buChar char="●"/>
              <a:defRPr b="0" i="0" sz="1200" u="none" cap="none" strike="noStrike">
                <a:solidFill>
                  <a:srgbClr val="F3F3F3"/>
                </a:solidFill>
                <a:latin typeface="Fira Sans Condensed Light"/>
                <a:ea typeface="Fira Sans Condensed Light"/>
                <a:cs typeface="Fira Sans Condensed Light"/>
                <a:sym typeface="Fira Sans Condensed Light"/>
              </a:defRPr>
            </a:lvl7pPr>
            <a:lvl8pPr indent="-304800" lvl="7" marL="3657600" marR="0" rtl="0" algn="l">
              <a:lnSpc>
                <a:spcPct val="115000"/>
              </a:lnSpc>
              <a:spcBef>
                <a:spcPts val="1600"/>
              </a:spcBef>
              <a:spcAft>
                <a:spcPts val="0"/>
              </a:spcAft>
              <a:buClr>
                <a:srgbClr val="F3F3F3"/>
              </a:buClr>
              <a:buSzPts val="1200"/>
              <a:buFont typeface="Fira Sans Condensed Light"/>
              <a:buChar char="○"/>
              <a:defRPr b="0" i="0" sz="1200" u="none" cap="none" strike="noStrike">
                <a:solidFill>
                  <a:srgbClr val="F3F3F3"/>
                </a:solidFill>
                <a:latin typeface="Fira Sans Condensed Light"/>
                <a:ea typeface="Fira Sans Condensed Light"/>
                <a:cs typeface="Fira Sans Condensed Light"/>
                <a:sym typeface="Fira Sans Condensed Light"/>
              </a:defRPr>
            </a:lvl8pPr>
            <a:lvl9pPr indent="-304800" lvl="8" marL="4114800" marR="0" rtl="0" algn="l">
              <a:lnSpc>
                <a:spcPct val="115000"/>
              </a:lnSpc>
              <a:spcBef>
                <a:spcPts val="1600"/>
              </a:spcBef>
              <a:spcAft>
                <a:spcPts val="1600"/>
              </a:spcAft>
              <a:buClr>
                <a:srgbClr val="F3F3F3"/>
              </a:buClr>
              <a:buSzPts val="1200"/>
              <a:buFont typeface="Fira Sans Condensed Light"/>
              <a:buChar char="■"/>
              <a:defRPr b="0" i="0" sz="1200" u="none" cap="none" strike="noStrike">
                <a:solidFill>
                  <a:srgbClr val="F3F3F3"/>
                </a:solidFill>
                <a:latin typeface="Fira Sans Condensed Light"/>
                <a:ea typeface="Fira Sans Condensed Light"/>
                <a:cs typeface="Fira Sans Condensed Light"/>
                <a:sym typeface="Fira Sans Condensed Light"/>
              </a:defRPr>
            </a:lvl9pPr>
          </a:lstStyle>
          <a:p/>
        </p:txBody>
      </p:sp>
      <p:pic>
        <p:nvPicPr>
          <p:cNvPr id="8" name="Google Shape;8;p43">
            <a:hlinkClick/>
          </p:cNvPr>
          <p:cNvPicPr preferRelativeResize="0"/>
          <p:nvPr/>
        </p:nvPicPr>
        <p:blipFill rotWithShape="1">
          <a:blip r:embed="rId1">
            <a:alphaModFix/>
          </a:blip>
          <a:srcRect b="5495" l="6664" r="6219" t="4858"/>
          <a:stretch/>
        </p:blipFill>
        <p:spPr>
          <a:xfrm>
            <a:off x="8211649" y="101599"/>
            <a:ext cx="738388" cy="8164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3.jpg"/><Relationship Id="rId4" Type="http://schemas.openxmlformats.org/officeDocument/2006/relationships/image" Target="../media/image10.png"/><Relationship Id="rId5"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3.jp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jp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3.jpg"/><Relationship Id="rId4" Type="http://schemas.openxmlformats.org/officeDocument/2006/relationships/image" Target="../media/image12.png"/><Relationship Id="rId5" Type="http://schemas.openxmlformats.org/officeDocument/2006/relationships/image" Target="../media/image23.png"/><Relationship Id="rId6"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3.jpg"/><Relationship Id="rId4" Type="http://schemas.openxmlformats.org/officeDocument/2006/relationships/image" Target="../media/image13.png"/><Relationship Id="rId5" Type="http://schemas.openxmlformats.org/officeDocument/2006/relationships/image" Target="../media/image23.png"/><Relationship Id="rId6"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3.jpg"/><Relationship Id="rId4" Type="http://schemas.openxmlformats.org/officeDocument/2006/relationships/image" Target="../media/image15.png"/><Relationship Id="rId5"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3.jpg"/><Relationship Id="rId4" Type="http://schemas.openxmlformats.org/officeDocument/2006/relationships/image" Target="../media/image23.png"/><Relationship Id="rId5"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3.jpg"/><Relationship Id="rId4" Type="http://schemas.openxmlformats.org/officeDocument/2006/relationships/image" Target="../media/image18.png"/><Relationship Id="rId5" Type="http://schemas.openxmlformats.org/officeDocument/2006/relationships/image" Target="../media/image23.png"/><Relationship Id="rId6"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3.jpg"/><Relationship Id="rId4" Type="http://schemas.openxmlformats.org/officeDocument/2006/relationships/image" Target="../media/image20.png"/><Relationship Id="rId5" Type="http://schemas.openxmlformats.org/officeDocument/2006/relationships/image" Target="../media/image23.png"/><Relationship Id="rId6"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3.jpg"/><Relationship Id="rId4" Type="http://schemas.openxmlformats.org/officeDocument/2006/relationships/image" Target="../media/image23.png"/><Relationship Id="rId5"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jp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3.jpg"/><Relationship Id="rId4" Type="http://schemas.openxmlformats.org/officeDocument/2006/relationships/image" Target="../media/image23.png"/><Relationship Id="rId5" Type="http://schemas.openxmlformats.org/officeDocument/2006/relationships/image" Target="../media/image28.png"/><Relationship Id="rId6"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3.jp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3.jpg"/><Relationship Id="rId4" Type="http://schemas.openxmlformats.org/officeDocument/2006/relationships/image" Target="../media/image23.png"/><Relationship Id="rId5"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3.jpg"/><Relationship Id="rId4" Type="http://schemas.openxmlformats.org/officeDocument/2006/relationships/image" Target="../media/image23.png"/><Relationship Id="rId5"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3.jp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jpg"/><Relationship Id="rId4" Type="http://schemas.openxmlformats.org/officeDocument/2006/relationships/image" Target="../media/image30.png"/><Relationship Id="rId5"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jp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jp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3.jpg"/><Relationship Id="rId4" Type="http://schemas.openxmlformats.org/officeDocument/2006/relationships/image" Target="../media/image6.png"/><Relationship Id="rId5"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7.png"/><Relationship Id="rId5"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3.jpg"/><Relationship Id="rId4" Type="http://schemas.openxmlformats.org/officeDocument/2006/relationships/image" Target="../media/image9.png"/><Relationship Id="rId5"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3.jpg"/><Relationship Id="rId4" Type="http://schemas.openxmlformats.org/officeDocument/2006/relationships/image" Target="../media/image23.png"/><Relationship Id="rId5" Type="http://schemas.openxmlformats.org/officeDocument/2006/relationships/image" Target="../media/image11.png"/><Relationship Id="rId6"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
          <p:cNvSpPr txBox="1"/>
          <p:nvPr>
            <p:ph type="ctrTitle"/>
          </p:nvPr>
        </p:nvSpPr>
        <p:spPr>
          <a:xfrm>
            <a:off x="155032" y="584968"/>
            <a:ext cx="4915732" cy="2656995"/>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en" sz="4800">
                <a:latin typeface="Rajdhani"/>
                <a:ea typeface="Rajdhani"/>
                <a:cs typeface="Rajdhani"/>
                <a:sym typeface="Rajdhani"/>
              </a:rPr>
              <a:t>CLASSIFICAZIONE SU CAMPIONI DI FUNGHI</a:t>
            </a:r>
            <a:endParaRPr sz="4800">
              <a:latin typeface="Rajdhani"/>
              <a:ea typeface="Rajdhani"/>
              <a:cs typeface="Rajdhani"/>
              <a:sym typeface="Rajdhani"/>
            </a:endParaRPr>
          </a:p>
        </p:txBody>
      </p:sp>
      <p:sp>
        <p:nvSpPr>
          <p:cNvPr id="100" name="Google Shape;100;p1"/>
          <p:cNvSpPr txBox="1"/>
          <p:nvPr>
            <p:ph idx="1" type="subTitle"/>
          </p:nvPr>
        </p:nvSpPr>
        <p:spPr>
          <a:xfrm>
            <a:off x="155032" y="3604806"/>
            <a:ext cx="3384900" cy="7803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2800"/>
              <a:buNone/>
            </a:pPr>
            <a:r>
              <a:rPr lang="en" cap="small"/>
              <a:t>-  </a:t>
            </a:r>
            <a:r>
              <a:rPr b="1" lang="en" cap="small"/>
              <a:t>Lantieri Mirko 858278</a:t>
            </a:r>
            <a:endParaRPr/>
          </a:p>
          <a:p>
            <a:pPr indent="-304800" lvl="0" marL="457200" rtl="0" algn="l">
              <a:lnSpc>
                <a:spcPct val="100000"/>
              </a:lnSpc>
              <a:spcBef>
                <a:spcPts val="0"/>
              </a:spcBef>
              <a:spcAft>
                <a:spcPts val="0"/>
              </a:spcAft>
              <a:buSzPts val="2800"/>
              <a:buNone/>
            </a:pPr>
            <a:r>
              <a:rPr b="1" lang="en" cap="small"/>
              <a:t>- Remon Miguel 861466</a:t>
            </a:r>
            <a:endParaRPr/>
          </a:p>
          <a:p>
            <a:pPr indent="-304800" lvl="0" marL="457200" rtl="0" algn="l">
              <a:lnSpc>
                <a:spcPct val="100000"/>
              </a:lnSpc>
              <a:spcBef>
                <a:spcPts val="0"/>
              </a:spcBef>
              <a:spcAft>
                <a:spcPts val="0"/>
              </a:spcAft>
              <a:buSzPts val="2800"/>
              <a:buNone/>
            </a:pPr>
            <a:r>
              <a:rPr b="1" lang="en" cap="small"/>
              <a:t>- Zanaboni Manuel 816105</a:t>
            </a:r>
            <a:endParaRPr b="1">
              <a:latin typeface="Fira Sans Condensed Light"/>
              <a:ea typeface="Fira Sans Condensed Light"/>
              <a:cs typeface="Fira Sans Condensed Light"/>
              <a:sym typeface="Fira Sans Condensed Light"/>
            </a:endParaRPr>
          </a:p>
        </p:txBody>
      </p:sp>
      <p:sp>
        <p:nvSpPr>
          <p:cNvPr id="101" name="Google Shape;101;p1"/>
          <p:cNvSpPr txBox="1"/>
          <p:nvPr/>
        </p:nvSpPr>
        <p:spPr>
          <a:xfrm>
            <a:off x="7697402" y="4038889"/>
            <a:ext cx="1138500" cy="3462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rgbClr val="F3F3F3"/>
              </a:buClr>
              <a:buSzPts val="2800"/>
              <a:buFont typeface="Fira Sans Condensed Light"/>
              <a:buNone/>
            </a:pPr>
            <a:r>
              <a:rPr b="1" i="0" lang="en" sz="1400" u="none" cap="small" strike="noStrike">
                <a:solidFill>
                  <a:srgbClr val="F3F3F3"/>
                </a:solidFill>
                <a:latin typeface="Advent Pro Light"/>
                <a:ea typeface="Advent Pro Light"/>
                <a:cs typeface="Advent Pro Light"/>
                <a:sym typeface="Advent Pro Light"/>
              </a:rPr>
              <a:t>2019/2020</a:t>
            </a:r>
            <a:endParaRPr b="1" i="0" sz="1400" u="none" cap="none" strike="noStrike">
              <a:solidFill>
                <a:srgbClr val="F3F3F3"/>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9" name="Shape 169"/>
        <p:cNvGrpSpPr/>
        <p:nvPr/>
      </p:nvGrpSpPr>
      <p:grpSpPr>
        <a:xfrm>
          <a:off x="0" y="0"/>
          <a:ext cx="0" cy="0"/>
          <a:chOff x="0" y="0"/>
          <a:chExt cx="0" cy="0"/>
        </a:xfrm>
      </p:grpSpPr>
      <p:sp>
        <p:nvSpPr>
          <p:cNvPr id="170" name="Google Shape;170;g7c9d618382_4_53"/>
          <p:cNvSpPr txBox="1"/>
          <p:nvPr>
            <p:ph type="title"/>
          </p:nvPr>
        </p:nvSpPr>
        <p:spPr>
          <a:xfrm>
            <a:off x="613400" y="8297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Visualizzazione delle distribuzioni delle istanze in base agli attributi</a:t>
            </a:r>
            <a:endParaRPr/>
          </a:p>
          <a:p>
            <a:pPr indent="0" lvl="0" marL="0" rtl="0" algn="ctr">
              <a:lnSpc>
                <a:spcPct val="100000"/>
              </a:lnSpc>
              <a:spcBef>
                <a:spcPts val="0"/>
              </a:spcBef>
              <a:spcAft>
                <a:spcPts val="0"/>
              </a:spcAft>
              <a:buSzPts val="3000"/>
              <a:buNone/>
            </a:pPr>
            <a:r>
              <a:t/>
            </a:r>
            <a:endParaRPr/>
          </a:p>
        </p:txBody>
      </p:sp>
      <p:sp>
        <p:nvSpPr>
          <p:cNvPr id="171" name="Google Shape;171;g7c9d618382_4_53"/>
          <p:cNvSpPr txBox="1"/>
          <p:nvPr>
            <p:ph idx="4294967295" type="subTitle"/>
          </p:nvPr>
        </p:nvSpPr>
        <p:spPr>
          <a:xfrm>
            <a:off x="285350" y="1490850"/>
            <a:ext cx="3659700" cy="21618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F3F3F3"/>
              </a:buClr>
              <a:buSzPts val="1200"/>
              <a:buFont typeface="Fira Sans Condensed Light"/>
              <a:buNone/>
            </a:pPr>
            <a:r>
              <a:rPr b="0" i="0" lang="en" sz="1800" u="none" cap="none" strike="noStrike">
                <a:solidFill>
                  <a:srgbClr val="F3F3F3"/>
                </a:solidFill>
                <a:latin typeface="Arial"/>
                <a:ea typeface="Arial"/>
                <a:cs typeface="Arial"/>
                <a:sym typeface="Arial"/>
              </a:rPr>
              <a:t>Concludiamo l’analisi esplorativa andando a visualizzare la numerosità di istanze classificate come commestibili e velenose tramite l’utilizzo di un barplot. Possiamo notare che le classi sono bilanciate.</a:t>
            </a:r>
            <a:endParaRPr b="0" i="0" sz="1800" u="none" cap="none" strike="noStrike">
              <a:solidFill>
                <a:srgbClr val="F3F3F3"/>
              </a:solidFill>
              <a:latin typeface="Arial"/>
              <a:ea typeface="Arial"/>
              <a:cs typeface="Arial"/>
              <a:sym typeface="Arial"/>
            </a:endParaRPr>
          </a:p>
        </p:txBody>
      </p:sp>
      <p:pic>
        <p:nvPicPr>
          <p:cNvPr id="172" name="Google Shape;172;g7c9d618382_4_53"/>
          <p:cNvPicPr preferRelativeResize="0"/>
          <p:nvPr/>
        </p:nvPicPr>
        <p:blipFill rotWithShape="1">
          <a:blip r:embed="rId4">
            <a:alphaModFix/>
          </a:blip>
          <a:srcRect b="0" l="0" r="0" t="0"/>
          <a:stretch/>
        </p:blipFill>
        <p:spPr>
          <a:xfrm>
            <a:off x="4948075" y="1435012"/>
            <a:ext cx="3038450" cy="2899250"/>
          </a:xfrm>
          <a:prstGeom prst="rect">
            <a:avLst/>
          </a:prstGeom>
          <a:noFill/>
          <a:ln cap="flat" cmpd="sng" w="19050">
            <a:solidFill>
              <a:srgbClr val="FFFFFF"/>
            </a:solidFill>
            <a:prstDash val="solid"/>
            <a:miter lim="8000"/>
            <a:headEnd len="sm" w="sm" type="none"/>
            <a:tailEnd len="sm" w="sm" type="none"/>
          </a:ln>
        </p:spPr>
      </p:pic>
      <p:pic>
        <p:nvPicPr>
          <p:cNvPr id="173" name="Google Shape;173;g7c9d618382_4_53">
            <a:hlinkClick/>
          </p:cNvPr>
          <p:cNvPicPr preferRelativeResize="0"/>
          <p:nvPr/>
        </p:nvPicPr>
        <p:blipFill rotWithShape="1">
          <a:blip r:embed="rId5">
            <a:alphaModFix/>
          </a:blip>
          <a:srcRect b="5495" l="6663" r="6219" t="4858"/>
          <a:stretch/>
        </p:blipFill>
        <p:spPr>
          <a:xfrm>
            <a:off x="8220886" y="101600"/>
            <a:ext cx="738387" cy="8164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7" name="Shape 177"/>
        <p:cNvGrpSpPr/>
        <p:nvPr/>
      </p:nvGrpSpPr>
      <p:grpSpPr>
        <a:xfrm>
          <a:off x="0" y="0"/>
          <a:ext cx="0" cy="0"/>
          <a:chOff x="0" y="0"/>
          <a:chExt cx="0" cy="0"/>
        </a:xfrm>
      </p:grpSpPr>
      <p:sp>
        <p:nvSpPr>
          <p:cNvPr id="178" name="Google Shape;178;g7c9d618382_7_11"/>
          <p:cNvSpPr txBox="1"/>
          <p:nvPr>
            <p:ph type="title"/>
          </p:nvPr>
        </p:nvSpPr>
        <p:spPr>
          <a:xfrm>
            <a:off x="613400" y="8297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Partizionamento del dataset</a:t>
            </a:r>
            <a:endParaRPr/>
          </a:p>
          <a:p>
            <a:pPr indent="0" lvl="0" marL="0" rtl="0" algn="ctr">
              <a:lnSpc>
                <a:spcPct val="100000"/>
              </a:lnSpc>
              <a:spcBef>
                <a:spcPts val="0"/>
              </a:spcBef>
              <a:spcAft>
                <a:spcPts val="0"/>
              </a:spcAft>
              <a:buSzPts val="3000"/>
              <a:buNone/>
            </a:pPr>
            <a:r>
              <a:t/>
            </a:r>
            <a:endParaRPr/>
          </a:p>
        </p:txBody>
      </p:sp>
      <p:sp>
        <p:nvSpPr>
          <p:cNvPr id="179" name="Google Shape;179;g7c9d618382_7_11"/>
          <p:cNvSpPr txBox="1"/>
          <p:nvPr>
            <p:ph idx="4294967295" type="subTitle"/>
          </p:nvPr>
        </p:nvSpPr>
        <p:spPr>
          <a:xfrm>
            <a:off x="824550" y="1490850"/>
            <a:ext cx="7494900" cy="216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3F3F3"/>
              </a:buClr>
              <a:buSzPts val="1200"/>
              <a:buFont typeface="Fira Sans Condensed Light"/>
              <a:buNone/>
            </a:pPr>
            <a:r>
              <a:rPr lang="en" sz="1800">
                <a:latin typeface="Arial"/>
                <a:ea typeface="Arial"/>
                <a:cs typeface="Arial"/>
                <a:sym typeface="Arial"/>
              </a:rPr>
              <a:t>La funzione split.data è stata utilizzata per partizionare il dataset iniziale in due insiemi:</a:t>
            </a:r>
            <a:endParaRPr sz="1800">
              <a:latin typeface="Arial"/>
              <a:ea typeface="Arial"/>
              <a:cs typeface="Arial"/>
              <a:sym typeface="Arial"/>
            </a:endParaRPr>
          </a:p>
          <a:p>
            <a:pPr indent="-342900" lvl="0" marL="457200" rtl="0" algn="l">
              <a:lnSpc>
                <a:spcPct val="150000"/>
              </a:lnSpc>
              <a:spcBef>
                <a:spcPts val="0"/>
              </a:spcBef>
              <a:spcAft>
                <a:spcPts val="0"/>
              </a:spcAft>
              <a:buClr>
                <a:schemeClr val="lt2"/>
              </a:buClr>
              <a:buSzPts val="1800"/>
              <a:buFont typeface="Arial"/>
              <a:buChar char="●"/>
            </a:pPr>
            <a:r>
              <a:rPr lang="en" sz="1800">
                <a:solidFill>
                  <a:schemeClr val="lt2"/>
                </a:solidFill>
                <a:latin typeface="Arial"/>
                <a:ea typeface="Arial"/>
                <a:cs typeface="Arial"/>
                <a:sym typeface="Arial"/>
              </a:rPr>
              <a:t>Training set - 5686 istanze, 21 attributi</a:t>
            </a:r>
            <a:endParaRPr sz="1800">
              <a:solidFill>
                <a:schemeClr val="lt2"/>
              </a:solidFill>
              <a:latin typeface="Arial"/>
              <a:ea typeface="Arial"/>
              <a:cs typeface="Arial"/>
              <a:sym typeface="Arial"/>
            </a:endParaRPr>
          </a:p>
          <a:p>
            <a:pPr indent="-342900" lvl="0" marL="457200" rtl="0" algn="l">
              <a:lnSpc>
                <a:spcPct val="150000"/>
              </a:lnSpc>
              <a:spcBef>
                <a:spcPts val="0"/>
              </a:spcBef>
              <a:spcAft>
                <a:spcPts val="0"/>
              </a:spcAft>
              <a:buClr>
                <a:schemeClr val="lt2"/>
              </a:buClr>
              <a:buSzPts val="1800"/>
              <a:buFont typeface="Arial"/>
              <a:buChar char="●"/>
            </a:pPr>
            <a:r>
              <a:rPr lang="en" sz="1800">
                <a:solidFill>
                  <a:schemeClr val="lt2"/>
                </a:solidFill>
                <a:latin typeface="Arial"/>
                <a:ea typeface="Arial"/>
                <a:cs typeface="Arial"/>
                <a:sym typeface="Arial"/>
              </a:rPr>
              <a:t>Test set - 2437 istanze, 21 attributi</a:t>
            </a:r>
            <a:endParaRPr sz="1800">
              <a:solidFill>
                <a:schemeClr val="lt2"/>
              </a:solidFill>
              <a:latin typeface="Arial"/>
              <a:ea typeface="Arial"/>
              <a:cs typeface="Arial"/>
              <a:sym typeface="Arial"/>
            </a:endParaRPr>
          </a:p>
        </p:txBody>
      </p:sp>
      <p:pic>
        <p:nvPicPr>
          <p:cNvPr id="180" name="Google Shape;180;g7c9d618382_7_11">
            <a:hlinkClick/>
          </p:cNvPr>
          <p:cNvPicPr preferRelativeResize="0"/>
          <p:nvPr/>
        </p:nvPicPr>
        <p:blipFill rotWithShape="1">
          <a:blip r:embed="rId4">
            <a:alphaModFix/>
          </a:blip>
          <a:srcRect b="5495" l="6664" r="6220" t="4858"/>
          <a:stretch/>
        </p:blipFill>
        <p:spPr>
          <a:xfrm>
            <a:off x="8220886" y="101600"/>
            <a:ext cx="738388" cy="816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4" name="Shape 184"/>
        <p:cNvGrpSpPr/>
        <p:nvPr/>
      </p:nvGrpSpPr>
      <p:grpSpPr>
        <a:xfrm>
          <a:off x="0" y="0"/>
          <a:ext cx="0" cy="0"/>
          <a:chOff x="0" y="0"/>
          <a:chExt cx="0" cy="0"/>
        </a:xfrm>
      </p:grpSpPr>
      <p:sp>
        <p:nvSpPr>
          <p:cNvPr id="185" name="Google Shape;185;g7c9d618382_4_7"/>
          <p:cNvSpPr txBox="1"/>
          <p:nvPr>
            <p:ph type="title"/>
          </p:nvPr>
        </p:nvSpPr>
        <p:spPr>
          <a:xfrm>
            <a:off x="-23900" y="805100"/>
            <a:ext cx="4385100" cy="28182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400"/>
              <a:buNone/>
            </a:pPr>
            <a:r>
              <a:rPr lang="en"/>
              <a:t>SVILUPPO DEI MODELLI DI APPRENDIMENTO</a:t>
            </a:r>
            <a:endParaRPr/>
          </a:p>
        </p:txBody>
      </p:sp>
      <p:sp>
        <p:nvSpPr>
          <p:cNvPr id="186" name="Google Shape;186;g7c9d618382_4_7"/>
          <p:cNvSpPr txBox="1"/>
          <p:nvPr>
            <p:ph idx="1" type="subTitle"/>
          </p:nvPr>
        </p:nvSpPr>
        <p:spPr>
          <a:xfrm>
            <a:off x="4564850" y="1417400"/>
            <a:ext cx="4385100" cy="15936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SzPts val="2400"/>
              <a:buChar char="●"/>
            </a:pPr>
            <a:r>
              <a:rPr lang="en" sz="2400"/>
              <a:t>Albero decisionale</a:t>
            </a:r>
            <a:endParaRPr sz="2400"/>
          </a:p>
          <a:p>
            <a:pPr indent="0" lvl="0" marL="457200" rtl="0" algn="l">
              <a:lnSpc>
                <a:spcPct val="100000"/>
              </a:lnSpc>
              <a:spcBef>
                <a:spcPts val="0"/>
              </a:spcBef>
              <a:spcAft>
                <a:spcPts val="0"/>
              </a:spcAft>
              <a:buSzPts val="2800"/>
              <a:buNone/>
            </a:pPr>
            <a:r>
              <a:t/>
            </a:r>
            <a:endParaRPr sz="2400"/>
          </a:p>
          <a:p>
            <a:pPr indent="-381000" lvl="0" marL="457200" rtl="0" algn="l">
              <a:lnSpc>
                <a:spcPct val="100000"/>
              </a:lnSpc>
              <a:spcBef>
                <a:spcPts val="0"/>
              </a:spcBef>
              <a:spcAft>
                <a:spcPts val="0"/>
              </a:spcAft>
              <a:buSzPts val="2400"/>
              <a:buChar char="●"/>
            </a:pPr>
            <a:r>
              <a:rPr lang="en" sz="2400"/>
              <a:t>Macchina a vettori di supporto</a:t>
            </a:r>
            <a:endParaRPr sz="2400"/>
          </a:p>
        </p:txBody>
      </p:sp>
      <p:cxnSp>
        <p:nvCxnSpPr>
          <p:cNvPr id="187" name="Google Shape;187;g7c9d618382_4_7"/>
          <p:cNvCxnSpPr/>
          <p:nvPr/>
        </p:nvCxnSpPr>
        <p:spPr>
          <a:xfrm flipH="1">
            <a:off x="4457625" y="985850"/>
            <a:ext cx="10800" cy="2818200"/>
          </a:xfrm>
          <a:prstGeom prst="straightConnector1">
            <a:avLst/>
          </a:prstGeom>
          <a:noFill/>
          <a:ln cap="flat" cmpd="sng" w="19050">
            <a:solidFill>
              <a:srgbClr val="F3F3F3"/>
            </a:solidFill>
            <a:prstDash val="solid"/>
            <a:round/>
            <a:headEnd len="med" w="med" type="oval"/>
            <a:tailEnd len="med" w="med" type="oval"/>
          </a:ln>
        </p:spPr>
      </p:cxnSp>
      <p:pic>
        <p:nvPicPr>
          <p:cNvPr id="188" name="Google Shape;188;g7c9d618382_4_7">
            <a:hlinkClick/>
          </p:cNvPr>
          <p:cNvPicPr preferRelativeResize="0"/>
          <p:nvPr/>
        </p:nvPicPr>
        <p:blipFill rotWithShape="1">
          <a:blip r:embed="rId4">
            <a:alphaModFix/>
          </a:blip>
          <a:srcRect b="5495" l="6664" r="6219" t="4858"/>
          <a:stretch/>
        </p:blipFill>
        <p:spPr>
          <a:xfrm>
            <a:off x="8211574" y="74988"/>
            <a:ext cx="738388" cy="816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92" name="Shape 192"/>
        <p:cNvGrpSpPr/>
        <p:nvPr/>
      </p:nvGrpSpPr>
      <p:grpSpPr>
        <a:xfrm>
          <a:off x="0" y="0"/>
          <a:ext cx="0" cy="0"/>
          <a:chOff x="0" y="0"/>
          <a:chExt cx="0" cy="0"/>
        </a:xfrm>
      </p:grpSpPr>
      <p:sp>
        <p:nvSpPr>
          <p:cNvPr id="193" name="Google Shape;193;g7c9d618382_4_64"/>
          <p:cNvSpPr txBox="1"/>
          <p:nvPr>
            <p:ph type="title"/>
          </p:nvPr>
        </p:nvSpPr>
        <p:spPr>
          <a:xfrm>
            <a:off x="613400" y="8297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Modello: Albero decisionale.</a:t>
            </a:r>
            <a:endParaRPr/>
          </a:p>
          <a:p>
            <a:pPr indent="0" lvl="0" marL="0" rtl="0" algn="ctr">
              <a:lnSpc>
                <a:spcPct val="100000"/>
              </a:lnSpc>
              <a:spcBef>
                <a:spcPts val="0"/>
              </a:spcBef>
              <a:spcAft>
                <a:spcPts val="0"/>
              </a:spcAft>
              <a:buSzPts val="3000"/>
              <a:buNone/>
            </a:pPr>
            <a:r>
              <a:t/>
            </a:r>
            <a:endParaRPr/>
          </a:p>
          <a:p>
            <a:pPr indent="0" lvl="0" marL="0" rtl="0" algn="ctr">
              <a:lnSpc>
                <a:spcPct val="100000"/>
              </a:lnSpc>
              <a:spcBef>
                <a:spcPts val="0"/>
              </a:spcBef>
              <a:spcAft>
                <a:spcPts val="0"/>
              </a:spcAft>
              <a:buSzPts val="3000"/>
              <a:buNone/>
            </a:pPr>
            <a:r>
              <a:t/>
            </a:r>
            <a:endParaRPr/>
          </a:p>
        </p:txBody>
      </p:sp>
      <p:sp>
        <p:nvSpPr>
          <p:cNvPr id="194" name="Google Shape;194;g7c9d618382_4_64"/>
          <p:cNvSpPr txBox="1"/>
          <p:nvPr>
            <p:ph idx="4294967295" type="subTitle"/>
          </p:nvPr>
        </p:nvSpPr>
        <p:spPr>
          <a:xfrm>
            <a:off x="326550" y="769925"/>
            <a:ext cx="8490900" cy="216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3F3F3"/>
              </a:buClr>
              <a:buSzPts val="1200"/>
              <a:buFont typeface="Fira Sans Condensed Light"/>
              <a:buNone/>
            </a:pPr>
            <a:r>
              <a:rPr lang="en" sz="1800">
                <a:latin typeface="Arial"/>
                <a:ea typeface="Arial"/>
                <a:cs typeface="Arial"/>
                <a:sym typeface="Arial"/>
              </a:rPr>
              <a:t>Il modello viene allenato inizialmente con tutti gli attributi e in seguito con le</a:t>
            </a:r>
            <a:r>
              <a:rPr b="0" i="0" lang="en" sz="1800" u="none" cap="none" strike="noStrike">
                <a:solidFill>
                  <a:srgbClr val="F3F3F3"/>
                </a:solidFill>
                <a:latin typeface="Arial"/>
                <a:ea typeface="Arial"/>
                <a:cs typeface="Arial"/>
                <a:sym typeface="Arial"/>
              </a:rPr>
              <a:t> sole variabili di ipotesi (</a:t>
            </a:r>
            <a:r>
              <a:rPr b="1" i="0" lang="en" sz="1800" u="none" cap="none" strike="noStrike">
                <a:solidFill>
                  <a:srgbClr val="F3F3F3"/>
                </a:solidFill>
                <a:latin typeface="Arial"/>
                <a:ea typeface="Arial"/>
                <a:cs typeface="Arial"/>
                <a:sym typeface="Arial"/>
              </a:rPr>
              <a:t>odor</a:t>
            </a:r>
            <a:r>
              <a:rPr b="0" i="0" lang="en" sz="1800" u="none" cap="none" strike="noStrike">
                <a:solidFill>
                  <a:srgbClr val="F3F3F3"/>
                </a:solidFill>
                <a:latin typeface="Arial"/>
                <a:ea typeface="Arial"/>
                <a:cs typeface="Arial"/>
                <a:sym typeface="Arial"/>
              </a:rPr>
              <a:t> e </a:t>
            </a:r>
            <a:r>
              <a:rPr b="1" i="0" lang="en" sz="1800" u="none" cap="none" strike="noStrike">
                <a:solidFill>
                  <a:srgbClr val="F3F3F3"/>
                </a:solidFill>
                <a:latin typeface="Arial"/>
                <a:ea typeface="Arial"/>
                <a:cs typeface="Arial"/>
                <a:sym typeface="Arial"/>
              </a:rPr>
              <a:t>spore.print.color</a:t>
            </a:r>
            <a:r>
              <a:rPr b="0" i="0" lang="en" sz="1800" u="none" cap="none" strike="noStrike">
                <a:solidFill>
                  <a:srgbClr val="F3F3F3"/>
                </a:solidFill>
                <a:latin typeface="Arial"/>
                <a:ea typeface="Arial"/>
                <a:cs typeface="Arial"/>
                <a:sym typeface="Arial"/>
              </a:rPr>
              <a:t>). A tal punto è comprensibile il fatto che tali variabili dominano il classificatore, risultando così in un modello affetto da un eventua</a:t>
            </a:r>
            <a:r>
              <a:rPr lang="en" sz="1800">
                <a:latin typeface="Arial"/>
                <a:ea typeface="Arial"/>
                <a:cs typeface="Arial"/>
                <a:sym typeface="Arial"/>
              </a:rPr>
              <a:t>le </a:t>
            </a:r>
            <a:r>
              <a:rPr b="0" i="0" lang="en" sz="1800" u="none" cap="none" strike="noStrike">
                <a:solidFill>
                  <a:srgbClr val="F3F3F3"/>
                </a:solidFill>
                <a:latin typeface="Arial"/>
                <a:ea typeface="Arial"/>
                <a:cs typeface="Arial"/>
                <a:sym typeface="Arial"/>
              </a:rPr>
              <a:t>overfitting.</a:t>
            </a:r>
            <a:endParaRPr b="0" i="0" sz="1800" u="none" cap="none" strike="noStrike">
              <a:solidFill>
                <a:srgbClr val="F3F3F3"/>
              </a:solidFill>
              <a:latin typeface="Arial"/>
              <a:ea typeface="Arial"/>
              <a:cs typeface="Arial"/>
              <a:sym typeface="Arial"/>
            </a:endParaRPr>
          </a:p>
        </p:txBody>
      </p:sp>
      <p:pic>
        <p:nvPicPr>
          <p:cNvPr id="195" name="Google Shape;195;g7c9d618382_4_64"/>
          <p:cNvPicPr preferRelativeResize="0"/>
          <p:nvPr/>
        </p:nvPicPr>
        <p:blipFill rotWithShape="1">
          <a:blip r:embed="rId4">
            <a:alphaModFix/>
          </a:blip>
          <a:srcRect b="6576" l="0" r="0" t="0"/>
          <a:stretch/>
        </p:blipFill>
        <p:spPr>
          <a:xfrm>
            <a:off x="326553" y="2071425"/>
            <a:ext cx="5032526" cy="2827650"/>
          </a:xfrm>
          <a:prstGeom prst="rect">
            <a:avLst/>
          </a:prstGeom>
          <a:noFill/>
          <a:ln cap="flat" cmpd="sng" w="19050">
            <a:solidFill>
              <a:srgbClr val="FFFFFF"/>
            </a:solidFill>
            <a:prstDash val="solid"/>
            <a:miter lim="8000"/>
            <a:headEnd len="sm" w="sm" type="none"/>
            <a:tailEnd len="sm" w="sm" type="none"/>
          </a:ln>
        </p:spPr>
      </p:pic>
      <p:pic>
        <p:nvPicPr>
          <p:cNvPr id="196" name="Google Shape;196;g7c9d618382_4_64">
            <a:hlinkClick/>
          </p:cNvPr>
          <p:cNvPicPr preferRelativeResize="0"/>
          <p:nvPr/>
        </p:nvPicPr>
        <p:blipFill rotWithShape="1">
          <a:blip r:embed="rId5">
            <a:alphaModFix/>
          </a:blip>
          <a:srcRect b="5495" l="6663" r="6219" t="4858"/>
          <a:stretch/>
        </p:blipFill>
        <p:spPr>
          <a:xfrm>
            <a:off x="8220886" y="101600"/>
            <a:ext cx="738387" cy="816451"/>
          </a:xfrm>
          <a:prstGeom prst="rect">
            <a:avLst/>
          </a:prstGeom>
          <a:noFill/>
          <a:ln>
            <a:noFill/>
          </a:ln>
        </p:spPr>
      </p:pic>
      <p:pic>
        <p:nvPicPr>
          <p:cNvPr id="197" name="Google Shape;197;g7c9d618382_4_64"/>
          <p:cNvPicPr preferRelativeResize="0"/>
          <p:nvPr/>
        </p:nvPicPr>
        <p:blipFill>
          <a:blip r:embed="rId6">
            <a:alphaModFix/>
          </a:blip>
          <a:stretch>
            <a:fillRect/>
          </a:stretch>
        </p:blipFill>
        <p:spPr>
          <a:xfrm>
            <a:off x="6050453" y="3045975"/>
            <a:ext cx="2266950" cy="600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01" name="Shape 201"/>
        <p:cNvGrpSpPr/>
        <p:nvPr/>
      </p:nvGrpSpPr>
      <p:grpSpPr>
        <a:xfrm>
          <a:off x="0" y="0"/>
          <a:ext cx="0" cy="0"/>
          <a:chOff x="0" y="0"/>
          <a:chExt cx="0" cy="0"/>
        </a:xfrm>
      </p:grpSpPr>
      <p:sp>
        <p:nvSpPr>
          <p:cNvPr id="202" name="Google Shape;202;g7c9d618382_4_79"/>
          <p:cNvSpPr txBox="1"/>
          <p:nvPr>
            <p:ph type="title"/>
          </p:nvPr>
        </p:nvSpPr>
        <p:spPr>
          <a:xfrm>
            <a:off x="613400" y="8297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Modello: Albero decisionale.</a:t>
            </a:r>
            <a:endParaRPr/>
          </a:p>
          <a:p>
            <a:pPr indent="0" lvl="0" marL="0" rtl="0" algn="ctr">
              <a:lnSpc>
                <a:spcPct val="100000"/>
              </a:lnSpc>
              <a:spcBef>
                <a:spcPts val="0"/>
              </a:spcBef>
              <a:spcAft>
                <a:spcPts val="0"/>
              </a:spcAft>
              <a:buSzPts val="3000"/>
              <a:buNone/>
            </a:pPr>
            <a:r>
              <a:t/>
            </a:r>
            <a:endParaRPr/>
          </a:p>
          <a:p>
            <a:pPr indent="0" lvl="0" marL="0" rtl="0" algn="ctr">
              <a:lnSpc>
                <a:spcPct val="100000"/>
              </a:lnSpc>
              <a:spcBef>
                <a:spcPts val="0"/>
              </a:spcBef>
              <a:spcAft>
                <a:spcPts val="0"/>
              </a:spcAft>
              <a:buSzPts val="3000"/>
              <a:buNone/>
            </a:pPr>
            <a:r>
              <a:t/>
            </a:r>
            <a:endParaRPr/>
          </a:p>
        </p:txBody>
      </p:sp>
      <p:sp>
        <p:nvSpPr>
          <p:cNvPr id="203" name="Google Shape;203;g7c9d618382_4_79"/>
          <p:cNvSpPr txBox="1"/>
          <p:nvPr>
            <p:ph idx="4294967295" type="subTitle"/>
          </p:nvPr>
        </p:nvSpPr>
        <p:spPr>
          <a:xfrm>
            <a:off x="169550" y="776463"/>
            <a:ext cx="2785200" cy="26226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F3F3F3"/>
              </a:buClr>
              <a:buSzPts val="1200"/>
              <a:buFont typeface="Fira Sans Condensed Light"/>
              <a:buNone/>
            </a:pPr>
            <a:r>
              <a:rPr lang="en" sz="1800">
                <a:latin typeface="Arial"/>
                <a:ea typeface="Arial"/>
                <a:cs typeface="Arial"/>
                <a:sym typeface="Arial"/>
              </a:rPr>
              <a:t>Si allena un albero decisionale senza considerare gli attributi </a:t>
            </a:r>
            <a:r>
              <a:rPr b="1" lang="en" sz="1800">
                <a:latin typeface="Arial"/>
                <a:ea typeface="Arial"/>
                <a:cs typeface="Arial"/>
                <a:sym typeface="Arial"/>
              </a:rPr>
              <a:t>odor </a:t>
            </a:r>
            <a:r>
              <a:rPr lang="en" sz="1800">
                <a:latin typeface="Arial"/>
                <a:ea typeface="Arial"/>
                <a:cs typeface="Arial"/>
                <a:sym typeface="Arial"/>
              </a:rPr>
              <a:t>e </a:t>
            </a:r>
            <a:r>
              <a:rPr b="1" lang="en" sz="1800">
                <a:latin typeface="Arial"/>
                <a:ea typeface="Arial"/>
                <a:cs typeface="Arial"/>
                <a:sym typeface="Arial"/>
              </a:rPr>
              <a:t>spore.print.color</a:t>
            </a:r>
            <a:r>
              <a:rPr lang="en" sz="1800">
                <a:latin typeface="Arial"/>
                <a:ea typeface="Arial"/>
                <a:cs typeface="Arial"/>
                <a:sym typeface="Arial"/>
              </a:rPr>
              <a:t> (creiamo quindi due sottoinsiemi training e test di 19 attributi).</a:t>
            </a:r>
            <a:endParaRPr b="0" i="0" sz="1800" u="none" cap="none" strike="noStrike">
              <a:solidFill>
                <a:srgbClr val="F3F3F3"/>
              </a:solidFill>
              <a:latin typeface="Arial"/>
              <a:ea typeface="Arial"/>
              <a:cs typeface="Arial"/>
              <a:sym typeface="Arial"/>
            </a:endParaRPr>
          </a:p>
        </p:txBody>
      </p:sp>
      <p:pic>
        <p:nvPicPr>
          <p:cNvPr id="204" name="Google Shape;204;g7c9d618382_4_79"/>
          <p:cNvPicPr preferRelativeResize="0"/>
          <p:nvPr/>
        </p:nvPicPr>
        <p:blipFill rotWithShape="1">
          <a:blip r:embed="rId4">
            <a:alphaModFix/>
          </a:blip>
          <a:srcRect b="2486" l="0" r="0" t="0"/>
          <a:stretch/>
        </p:blipFill>
        <p:spPr>
          <a:xfrm>
            <a:off x="3073275" y="924125"/>
            <a:ext cx="5976649" cy="4097725"/>
          </a:xfrm>
          <a:prstGeom prst="rect">
            <a:avLst/>
          </a:prstGeom>
          <a:noFill/>
          <a:ln>
            <a:noFill/>
          </a:ln>
        </p:spPr>
      </p:pic>
      <p:pic>
        <p:nvPicPr>
          <p:cNvPr id="205" name="Google Shape;205;g7c9d618382_4_79">
            <a:hlinkClick/>
          </p:cNvPr>
          <p:cNvPicPr preferRelativeResize="0"/>
          <p:nvPr/>
        </p:nvPicPr>
        <p:blipFill rotWithShape="1">
          <a:blip r:embed="rId5">
            <a:alphaModFix/>
          </a:blip>
          <a:srcRect b="5495" l="6663" r="6219" t="4858"/>
          <a:stretch/>
        </p:blipFill>
        <p:spPr>
          <a:xfrm>
            <a:off x="8220886" y="101600"/>
            <a:ext cx="738387" cy="816451"/>
          </a:xfrm>
          <a:prstGeom prst="rect">
            <a:avLst/>
          </a:prstGeom>
          <a:noFill/>
          <a:ln>
            <a:noFill/>
          </a:ln>
        </p:spPr>
      </p:pic>
      <p:pic>
        <p:nvPicPr>
          <p:cNvPr id="206" name="Google Shape;206;g7c9d618382_4_79"/>
          <p:cNvPicPr preferRelativeResize="0"/>
          <p:nvPr/>
        </p:nvPicPr>
        <p:blipFill>
          <a:blip r:embed="rId6">
            <a:alphaModFix/>
          </a:blip>
          <a:stretch>
            <a:fillRect/>
          </a:stretch>
        </p:blipFill>
        <p:spPr>
          <a:xfrm>
            <a:off x="169550" y="3519850"/>
            <a:ext cx="2664050" cy="1292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10" name="Shape 210"/>
        <p:cNvGrpSpPr/>
        <p:nvPr/>
      </p:nvGrpSpPr>
      <p:grpSpPr>
        <a:xfrm>
          <a:off x="0" y="0"/>
          <a:ext cx="0" cy="0"/>
          <a:chOff x="0" y="0"/>
          <a:chExt cx="0" cy="0"/>
        </a:xfrm>
      </p:grpSpPr>
      <p:sp>
        <p:nvSpPr>
          <p:cNvPr id="211" name="Google Shape;211;g7c9d618382_4_73"/>
          <p:cNvSpPr txBox="1"/>
          <p:nvPr>
            <p:ph type="title"/>
          </p:nvPr>
        </p:nvSpPr>
        <p:spPr>
          <a:xfrm>
            <a:off x="613400" y="8297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Modello: Albero decisionale.</a:t>
            </a:r>
            <a:endParaRPr/>
          </a:p>
          <a:p>
            <a:pPr indent="0" lvl="0" marL="0" rtl="0" algn="ctr">
              <a:lnSpc>
                <a:spcPct val="100000"/>
              </a:lnSpc>
              <a:spcBef>
                <a:spcPts val="0"/>
              </a:spcBef>
              <a:spcAft>
                <a:spcPts val="0"/>
              </a:spcAft>
              <a:buSzPts val="3000"/>
              <a:buNone/>
            </a:pPr>
            <a:r>
              <a:t/>
            </a:r>
            <a:endParaRPr/>
          </a:p>
          <a:p>
            <a:pPr indent="0" lvl="0" marL="0" rtl="0" algn="ctr">
              <a:lnSpc>
                <a:spcPct val="100000"/>
              </a:lnSpc>
              <a:spcBef>
                <a:spcPts val="0"/>
              </a:spcBef>
              <a:spcAft>
                <a:spcPts val="0"/>
              </a:spcAft>
              <a:buSzPts val="3000"/>
              <a:buNone/>
            </a:pPr>
            <a:r>
              <a:t/>
            </a:r>
            <a:endParaRPr/>
          </a:p>
        </p:txBody>
      </p:sp>
      <p:sp>
        <p:nvSpPr>
          <p:cNvPr id="212" name="Google Shape;212;g7c9d618382_4_73"/>
          <p:cNvSpPr txBox="1"/>
          <p:nvPr>
            <p:ph idx="4294967295" type="subTitle"/>
          </p:nvPr>
        </p:nvSpPr>
        <p:spPr>
          <a:xfrm>
            <a:off x="365700" y="740988"/>
            <a:ext cx="8778300" cy="10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3F3F3"/>
              </a:buClr>
              <a:buSzPts val="1200"/>
              <a:buFont typeface="Fira Sans Condensed Light"/>
              <a:buNone/>
            </a:pPr>
            <a:r>
              <a:rPr lang="en" sz="1800">
                <a:latin typeface="Arial"/>
                <a:ea typeface="Arial"/>
                <a:cs typeface="Arial"/>
                <a:sym typeface="Arial"/>
              </a:rPr>
              <a:t>Plot dei parametri di complessità per ricavare:</a:t>
            </a:r>
            <a:endParaRPr sz="1800">
              <a:latin typeface="Arial"/>
              <a:ea typeface="Arial"/>
              <a:cs typeface="Arial"/>
              <a:sym typeface="Arial"/>
            </a:endParaRPr>
          </a:p>
          <a:p>
            <a:pPr indent="-342900" lvl="0" marL="457200" marR="0" rtl="0" algn="l">
              <a:lnSpc>
                <a:spcPct val="100000"/>
              </a:lnSpc>
              <a:spcBef>
                <a:spcPts val="0"/>
              </a:spcBef>
              <a:spcAft>
                <a:spcPts val="0"/>
              </a:spcAft>
              <a:buSzPts val="1800"/>
              <a:buFont typeface="Arial"/>
              <a:buChar char="●"/>
            </a:pPr>
            <a:r>
              <a:rPr lang="en" sz="1800">
                <a:latin typeface="Arial"/>
                <a:ea typeface="Arial"/>
                <a:cs typeface="Arial"/>
                <a:sym typeface="Arial"/>
              </a:rPr>
              <a:t>La soglia &lt;0.055069, 0.025894&gt; 🡪 albero con 4 splits</a:t>
            </a:r>
            <a:endParaRPr sz="1800">
              <a:latin typeface="Arial"/>
              <a:ea typeface="Arial"/>
              <a:cs typeface="Arial"/>
              <a:sym typeface="Arial"/>
            </a:endParaRPr>
          </a:p>
          <a:p>
            <a:pPr indent="-342900" lvl="0" marL="457200" marR="0" rtl="0" algn="l">
              <a:lnSpc>
                <a:spcPct val="100000"/>
              </a:lnSpc>
              <a:spcBef>
                <a:spcPts val="0"/>
              </a:spcBef>
              <a:spcAft>
                <a:spcPts val="0"/>
              </a:spcAft>
              <a:buSzPts val="1800"/>
              <a:buFont typeface="Arial"/>
              <a:buChar char="●"/>
            </a:pPr>
            <a:r>
              <a:rPr lang="en" sz="1800">
                <a:latin typeface="Arial"/>
                <a:ea typeface="Arial"/>
                <a:cs typeface="Arial"/>
                <a:sym typeface="Arial"/>
              </a:rPr>
              <a:t>La soglia &lt;0.087163, 0.055069&gt; 🡪 albero con 3 splits</a:t>
            </a:r>
            <a:endParaRPr sz="1800">
              <a:latin typeface="Arial"/>
              <a:ea typeface="Arial"/>
              <a:cs typeface="Arial"/>
              <a:sym typeface="Arial"/>
            </a:endParaRPr>
          </a:p>
          <a:p>
            <a:pPr indent="0" lvl="0" marL="0" marR="0" rtl="0" algn="l">
              <a:lnSpc>
                <a:spcPct val="100000"/>
              </a:lnSpc>
              <a:spcBef>
                <a:spcPts val="0"/>
              </a:spcBef>
              <a:spcAft>
                <a:spcPts val="0"/>
              </a:spcAft>
              <a:buClr>
                <a:srgbClr val="F3F3F3"/>
              </a:buClr>
              <a:buSzPts val="1200"/>
              <a:buFont typeface="Fira Sans Condensed Light"/>
              <a:buNone/>
            </a:pPr>
            <a:r>
              <a:t/>
            </a:r>
            <a:endParaRPr sz="1800">
              <a:latin typeface="Arial"/>
              <a:ea typeface="Arial"/>
              <a:cs typeface="Arial"/>
              <a:sym typeface="Arial"/>
            </a:endParaRPr>
          </a:p>
        </p:txBody>
      </p:sp>
      <p:pic>
        <p:nvPicPr>
          <p:cNvPr id="213" name="Google Shape;213;g7c9d618382_4_73"/>
          <p:cNvPicPr preferRelativeResize="0"/>
          <p:nvPr/>
        </p:nvPicPr>
        <p:blipFill rotWithShape="1">
          <a:blip r:embed="rId4">
            <a:alphaModFix/>
          </a:blip>
          <a:srcRect b="0" l="0" r="0" t="0"/>
          <a:stretch/>
        </p:blipFill>
        <p:spPr>
          <a:xfrm>
            <a:off x="1711302" y="1883525"/>
            <a:ext cx="5508201" cy="3072800"/>
          </a:xfrm>
          <a:prstGeom prst="rect">
            <a:avLst/>
          </a:prstGeom>
          <a:noFill/>
          <a:ln cap="flat" cmpd="sng" w="19050">
            <a:solidFill>
              <a:srgbClr val="FFFFFF"/>
            </a:solidFill>
            <a:prstDash val="solid"/>
            <a:miter lim="8000"/>
            <a:headEnd len="sm" w="sm" type="none"/>
            <a:tailEnd len="sm" w="sm" type="none"/>
          </a:ln>
        </p:spPr>
      </p:pic>
      <p:pic>
        <p:nvPicPr>
          <p:cNvPr id="214" name="Google Shape;214;g7c9d618382_4_73">
            <a:hlinkClick/>
          </p:cNvPr>
          <p:cNvPicPr preferRelativeResize="0"/>
          <p:nvPr/>
        </p:nvPicPr>
        <p:blipFill rotWithShape="1">
          <a:blip r:embed="rId5">
            <a:alphaModFix/>
          </a:blip>
          <a:srcRect b="5495" l="6663" r="6219" t="4858"/>
          <a:stretch/>
        </p:blipFill>
        <p:spPr>
          <a:xfrm>
            <a:off x="8220886" y="101600"/>
            <a:ext cx="738387" cy="8164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18" name="Shape 218"/>
        <p:cNvGrpSpPr/>
        <p:nvPr/>
      </p:nvGrpSpPr>
      <p:grpSpPr>
        <a:xfrm>
          <a:off x="0" y="0"/>
          <a:ext cx="0" cy="0"/>
          <a:chOff x="0" y="0"/>
          <a:chExt cx="0" cy="0"/>
        </a:xfrm>
      </p:grpSpPr>
      <p:sp>
        <p:nvSpPr>
          <p:cNvPr id="219" name="Google Shape;219;g7c9d618382_7_21"/>
          <p:cNvSpPr txBox="1"/>
          <p:nvPr>
            <p:ph type="title"/>
          </p:nvPr>
        </p:nvSpPr>
        <p:spPr>
          <a:xfrm>
            <a:off x="613400" y="8297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Modello: Albero decisionale.</a:t>
            </a:r>
            <a:endParaRPr/>
          </a:p>
          <a:p>
            <a:pPr indent="0" lvl="0" marL="0" rtl="0" algn="ctr">
              <a:lnSpc>
                <a:spcPct val="100000"/>
              </a:lnSpc>
              <a:spcBef>
                <a:spcPts val="0"/>
              </a:spcBef>
              <a:spcAft>
                <a:spcPts val="0"/>
              </a:spcAft>
              <a:buSzPts val="3000"/>
              <a:buNone/>
            </a:pPr>
            <a:r>
              <a:t/>
            </a:r>
            <a:endParaRPr/>
          </a:p>
          <a:p>
            <a:pPr indent="0" lvl="0" marL="0" rtl="0" algn="ctr">
              <a:lnSpc>
                <a:spcPct val="100000"/>
              </a:lnSpc>
              <a:spcBef>
                <a:spcPts val="0"/>
              </a:spcBef>
              <a:spcAft>
                <a:spcPts val="0"/>
              </a:spcAft>
              <a:buSzPts val="3000"/>
              <a:buNone/>
            </a:pPr>
            <a:r>
              <a:t/>
            </a:r>
            <a:endParaRPr/>
          </a:p>
        </p:txBody>
      </p:sp>
      <p:sp>
        <p:nvSpPr>
          <p:cNvPr id="220" name="Google Shape;220;g7c9d618382_7_21"/>
          <p:cNvSpPr txBox="1"/>
          <p:nvPr>
            <p:ph idx="4294967295" type="subTitle"/>
          </p:nvPr>
        </p:nvSpPr>
        <p:spPr>
          <a:xfrm>
            <a:off x="182850" y="845563"/>
            <a:ext cx="8778300" cy="10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800">
                <a:latin typeface="Arial"/>
                <a:ea typeface="Arial"/>
                <a:cs typeface="Arial"/>
                <a:sym typeface="Arial"/>
              </a:rPr>
              <a:t>Si effettua una potatura utilizzando 0.038 come parametro di complessità, ottenendo un albero con 4 splits (attributi considerati dal modello: </a:t>
            </a:r>
            <a:r>
              <a:rPr b="1" lang="en" sz="1800">
                <a:latin typeface="Arial"/>
                <a:ea typeface="Arial"/>
                <a:cs typeface="Arial"/>
                <a:sym typeface="Arial"/>
              </a:rPr>
              <a:t>gill.color</a:t>
            </a:r>
            <a:r>
              <a:rPr lang="en" sz="1800">
                <a:latin typeface="Arial"/>
                <a:ea typeface="Arial"/>
                <a:cs typeface="Arial"/>
                <a:sym typeface="Arial"/>
              </a:rPr>
              <a:t>, </a:t>
            </a:r>
            <a:r>
              <a:rPr b="1" lang="en" sz="1800">
                <a:latin typeface="Arial"/>
                <a:ea typeface="Arial"/>
                <a:cs typeface="Arial"/>
                <a:sym typeface="Arial"/>
              </a:rPr>
              <a:t>ring.type</a:t>
            </a:r>
            <a:r>
              <a:rPr lang="en" sz="1800">
                <a:latin typeface="Arial"/>
                <a:ea typeface="Arial"/>
                <a:cs typeface="Arial"/>
                <a:sym typeface="Arial"/>
              </a:rPr>
              <a:t>, </a:t>
            </a:r>
            <a:r>
              <a:rPr b="1" lang="en" sz="1800">
                <a:latin typeface="Arial"/>
                <a:ea typeface="Arial"/>
                <a:cs typeface="Arial"/>
                <a:sym typeface="Arial"/>
              </a:rPr>
              <a:t>populatio</a:t>
            </a:r>
            <a:r>
              <a:rPr lang="en" sz="1800">
                <a:latin typeface="Arial"/>
                <a:ea typeface="Arial"/>
                <a:cs typeface="Arial"/>
                <a:sym typeface="Arial"/>
              </a:rPr>
              <a:t>n e </a:t>
            </a:r>
            <a:r>
              <a:rPr b="1" lang="en" sz="1800">
                <a:latin typeface="Arial"/>
                <a:ea typeface="Arial"/>
                <a:cs typeface="Arial"/>
                <a:sym typeface="Arial"/>
              </a:rPr>
              <a:t>gill.size</a:t>
            </a:r>
            <a:r>
              <a:rPr lang="en" sz="1800">
                <a:latin typeface="Arial"/>
                <a:ea typeface="Arial"/>
                <a:cs typeface="Arial"/>
                <a:sym typeface="Arial"/>
              </a:rPr>
              <a:t>)</a:t>
            </a:r>
            <a:endParaRPr sz="1800">
              <a:latin typeface="Arial"/>
              <a:ea typeface="Arial"/>
              <a:cs typeface="Arial"/>
              <a:sym typeface="Arial"/>
            </a:endParaRPr>
          </a:p>
          <a:p>
            <a:pPr indent="0" lvl="0" marL="0" marR="0" rtl="0" algn="l">
              <a:lnSpc>
                <a:spcPct val="100000"/>
              </a:lnSpc>
              <a:spcBef>
                <a:spcPts val="0"/>
              </a:spcBef>
              <a:spcAft>
                <a:spcPts val="0"/>
              </a:spcAft>
              <a:buClr>
                <a:srgbClr val="F3F3F3"/>
              </a:buClr>
              <a:buSzPts val="1200"/>
              <a:buFont typeface="Fira Sans Condensed Light"/>
              <a:buNone/>
            </a:pPr>
            <a:r>
              <a:t/>
            </a:r>
            <a:endParaRPr sz="1800">
              <a:latin typeface="Arial"/>
              <a:ea typeface="Arial"/>
              <a:cs typeface="Arial"/>
              <a:sym typeface="Arial"/>
            </a:endParaRPr>
          </a:p>
        </p:txBody>
      </p:sp>
      <p:pic>
        <p:nvPicPr>
          <p:cNvPr id="221" name="Google Shape;221;g7c9d618382_7_21">
            <a:hlinkClick/>
          </p:cNvPr>
          <p:cNvPicPr preferRelativeResize="0"/>
          <p:nvPr/>
        </p:nvPicPr>
        <p:blipFill rotWithShape="1">
          <a:blip r:embed="rId4">
            <a:alphaModFix/>
          </a:blip>
          <a:srcRect b="5495" l="6664" r="6220" t="4858"/>
          <a:stretch/>
        </p:blipFill>
        <p:spPr>
          <a:xfrm>
            <a:off x="8220886" y="101600"/>
            <a:ext cx="738388" cy="816450"/>
          </a:xfrm>
          <a:prstGeom prst="rect">
            <a:avLst/>
          </a:prstGeom>
          <a:noFill/>
          <a:ln>
            <a:noFill/>
          </a:ln>
        </p:spPr>
      </p:pic>
      <p:pic>
        <p:nvPicPr>
          <p:cNvPr id="222" name="Google Shape;222;g7c9d618382_7_21"/>
          <p:cNvPicPr preferRelativeResize="0"/>
          <p:nvPr/>
        </p:nvPicPr>
        <p:blipFill>
          <a:blip r:embed="rId5">
            <a:alphaModFix/>
          </a:blip>
          <a:stretch>
            <a:fillRect/>
          </a:stretch>
        </p:blipFill>
        <p:spPr>
          <a:xfrm>
            <a:off x="1890288" y="2030150"/>
            <a:ext cx="5150225" cy="1345575"/>
          </a:xfrm>
          <a:prstGeom prst="rect">
            <a:avLst/>
          </a:prstGeom>
          <a:noFill/>
          <a:ln>
            <a:noFill/>
          </a:ln>
        </p:spPr>
      </p:pic>
      <p:sp>
        <p:nvSpPr>
          <p:cNvPr id="223" name="Google Shape;223;g7c9d618382_7_21"/>
          <p:cNvSpPr txBox="1"/>
          <p:nvPr>
            <p:ph idx="4294967295" type="subTitle"/>
          </p:nvPr>
        </p:nvSpPr>
        <p:spPr>
          <a:xfrm>
            <a:off x="182850" y="3583438"/>
            <a:ext cx="8778300" cy="105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800">
                <a:latin typeface="Arial"/>
                <a:ea typeface="Arial"/>
                <a:cs typeface="Arial"/>
                <a:sym typeface="Arial"/>
              </a:rPr>
              <a:t>Tuttavia otteniamo un numero abbastanza elevato di falsi-positivi (81)</a:t>
            </a:r>
            <a:endParaRPr sz="1800">
              <a:latin typeface="Arial"/>
              <a:ea typeface="Arial"/>
              <a:cs typeface="Arial"/>
              <a:sym typeface="Arial"/>
            </a:endParaRPr>
          </a:p>
          <a:p>
            <a:pPr indent="0" lvl="0" marL="0" marR="0" rtl="0" algn="l">
              <a:lnSpc>
                <a:spcPct val="100000"/>
              </a:lnSpc>
              <a:spcBef>
                <a:spcPts val="0"/>
              </a:spcBef>
              <a:spcAft>
                <a:spcPts val="0"/>
              </a:spcAft>
              <a:buClr>
                <a:srgbClr val="F3F3F3"/>
              </a:buClr>
              <a:buSzPts val="1200"/>
              <a:buFont typeface="Fira Sans Condensed Light"/>
              <a:buNone/>
            </a:pPr>
            <a:r>
              <a:t/>
            </a:r>
            <a:endParaRPr sz="1800">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27" name="Shape 227"/>
        <p:cNvGrpSpPr/>
        <p:nvPr/>
      </p:nvGrpSpPr>
      <p:grpSpPr>
        <a:xfrm>
          <a:off x="0" y="0"/>
          <a:ext cx="0" cy="0"/>
          <a:chOff x="0" y="0"/>
          <a:chExt cx="0" cy="0"/>
        </a:xfrm>
      </p:grpSpPr>
      <p:sp>
        <p:nvSpPr>
          <p:cNvPr id="228" name="Google Shape;228;g7c9d618382_4_89"/>
          <p:cNvSpPr txBox="1"/>
          <p:nvPr>
            <p:ph type="title"/>
          </p:nvPr>
        </p:nvSpPr>
        <p:spPr>
          <a:xfrm>
            <a:off x="613400" y="8297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Modello: Albero decisionale.</a:t>
            </a:r>
            <a:endParaRPr/>
          </a:p>
          <a:p>
            <a:pPr indent="0" lvl="0" marL="0" rtl="0" algn="ctr">
              <a:lnSpc>
                <a:spcPct val="100000"/>
              </a:lnSpc>
              <a:spcBef>
                <a:spcPts val="0"/>
              </a:spcBef>
              <a:spcAft>
                <a:spcPts val="0"/>
              </a:spcAft>
              <a:buSzPts val="3000"/>
              <a:buNone/>
            </a:pPr>
            <a:r>
              <a:t/>
            </a:r>
            <a:endParaRPr/>
          </a:p>
          <a:p>
            <a:pPr indent="0" lvl="0" marL="0" rtl="0" algn="ctr">
              <a:lnSpc>
                <a:spcPct val="100000"/>
              </a:lnSpc>
              <a:spcBef>
                <a:spcPts val="0"/>
              </a:spcBef>
              <a:spcAft>
                <a:spcPts val="0"/>
              </a:spcAft>
              <a:buSzPts val="3000"/>
              <a:buNone/>
            </a:pPr>
            <a:r>
              <a:t/>
            </a:r>
            <a:endParaRPr/>
          </a:p>
        </p:txBody>
      </p:sp>
      <p:sp>
        <p:nvSpPr>
          <p:cNvPr id="229" name="Google Shape;229;g7c9d618382_4_89"/>
          <p:cNvSpPr txBox="1"/>
          <p:nvPr>
            <p:ph idx="4294967295" type="subTitle"/>
          </p:nvPr>
        </p:nvSpPr>
        <p:spPr>
          <a:xfrm>
            <a:off x="188850" y="826150"/>
            <a:ext cx="8766300" cy="11415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F3F3F3"/>
              </a:buClr>
              <a:buSzPts val="1200"/>
              <a:buFont typeface="Fira Sans Condensed Light"/>
              <a:buNone/>
            </a:pPr>
            <a:r>
              <a:rPr lang="en" sz="1800">
                <a:latin typeface="Arial"/>
                <a:ea typeface="Arial"/>
                <a:cs typeface="Arial"/>
                <a:sym typeface="Arial"/>
              </a:rPr>
              <a:t>Procediamo quindi alla potatura dell’albero complesso con parametro di  complessità = 0.069 e otteniamo un albero decisionale  con 3  splits (</a:t>
            </a:r>
            <a:r>
              <a:rPr b="1" lang="en" sz="1800">
                <a:latin typeface="Arial"/>
                <a:ea typeface="Arial"/>
                <a:cs typeface="Arial"/>
                <a:sym typeface="Arial"/>
              </a:rPr>
              <a:t>gill.color</a:t>
            </a:r>
            <a:r>
              <a:rPr i="1" lang="en" sz="1800">
                <a:latin typeface="Arial"/>
                <a:ea typeface="Arial"/>
                <a:cs typeface="Arial"/>
                <a:sym typeface="Arial"/>
              </a:rPr>
              <a:t>, </a:t>
            </a:r>
            <a:r>
              <a:rPr b="1" lang="en" sz="1800">
                <a:latin typeface="Arial"/>
                <a:ea typeface="Arial"/>
                <a:cs typeface="Arial"/>
                <a:sym typeface="Arial"/>
              </a:rPr>
              <a:t>ring.type</a:t>
            </a:r>
            <a:r>
              <a:rPr i="1" lang="en" sz="1800">
                <a:latin typeface="Arial"/>
                <a:ea typeface="Arial"/>
                <a:cs typeface="Arial"/>
                <a:sym typeface="Arial"/>
              </a:rPr>
              <a:t> e </a:t>
            </a:r>
            <a:r>
              <a:rPr b="1" lang="en" sz="1800">
                <a:latin typeface="Arial"/>
                <a:ea typeface="Arial"/>
                <a:cs typeface="Arial"/>
                <a:sym typeface="Arial"/>
              </a:rPr>
              <a:t>population</a:t>
            </a:r>
            <a:r>
              <a:rPr i="1" lang="en" sz="1800">
                <a:latin typeface="Arial"/>
                <a:ea typeface="Arial"/>
                <a:cs typeface="Arial"/>
                <a:sym typeface="Arial"/>
              </a:rPr>
              <a:t>)</a:t>
            </a:r>
            <a:endParaRPr b="0" i="1" sz="1800" u="none" cap="none" strike="noStrike">
              <a:solidFill>
                <a:srgbClr val="F3F3F3"/>
              </a:solidFill>
              <a:latin typeface="Arial"/>
              <a:ea typeface="Arial"/>
              <a:cs typeface="Arial"/>
              <a:sym typeface="Arial"/>
            </a:endParaRPr>
          </a:p>
        </p:txBody>
      </p:sp>
      <p:pic>
        <p:nvPicPr>
          <p:cNvPr id="230" name="Google Shape;230;g7c9d618382_4_89"/>
          <p:cNvPicPr preferRelativeResize="0"/>
          <p:nvPr/>
        </p:nvPicPr>
        <p:blipFill rotWithShape="1">
          <a:blip r:embed="rId4">
            <a:alphaModFix/>
          </a:blip>
          <a:srcRect b="5801" l="0" r="0" t="0"/>
          <a:stretch/>
        </p:blipFill>
        <p:spPr>
          <a:xfrm>
            <a:off x="188850" y="1919825"/>
            <a:ext cx="5112626" cy="2684350"/>
          </a:xfrm>
          <a:prstGeom prst="rect">
            <a:avLst/>
          </a:prstGeom>
          <a:noFill/>
          <a:ln cap="flat" cmpd="sng" w="19050">
            <a:solidFill>
              <a:srgbClr val="FFFFFF"/>
            </a:solidFill>
            <a:prstDash val="solid"/>
            <a:miter lim="8000"/>
            <a:headEnd len="sm" w="sm" type="none"/>
            <a:tailEnd len="sm" w="sm" type="none"/>
          </a:ln>
        </p:spPr>
      </p:pic>
      <p:pic>
        <p:nvPicPr>
          <p:cNvPr id="231" name="Google Shape;231;g7c9d618382_4_89">
            <a:hlinkClick/>
          </p:cNvPr>
          <p:cNvPicPr preferRelativeResize="0"/>
          <p:nvPr/>
        </p:nvPicPr>
        <p:blipFill rotWithShape="1">
          <a:blip r:embed="rId5">
            <a:alphaModFix/>
          </a:blip>
          <a:srcRect b="5495" l="6663" r="6219" t="4858"/>
          <a:stretch/>
        </p:blipFill>
        <p:spPr>
          <a:xfrm>
            <a:off x="8220886" y="101600"/>
            <a:ext cx="738387" cy="816451"/>
          </a:xfrm>
          <a:prstGeom prst="rect">
            <a:avLst/>
          </a:prstGeom>
          <a:noFill/>
          <a:ln>
            <a:noFill/>
          </a:ln>
        </p:spPr>
      </p:pic>
      <p:pic>
        <p:nvPicPr>
          <p:cNvPr id="232" name="Google Shape;232;g7c9d618382_4_89"/>
          <p:cNvPicPr preferRelativeResize="0"/>
          <p:nvPr/>
        </p:nvPicPr>
        <p:blipFill>
          <a:blip r:embed="rId6">
            <a:alphaModFix/>
          </a:blip>
          <a:stretch>
            <a:fillRect/>
          </a:stretch>
        </p:blipFill>
        <p:spPr>
          <a:xfrm>
            <a:off x="5387275" y="2592388"/>
            <a:ext cx="3680524" cy="1339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36" name="Shape 236"/>
        <p:cNvGrpSpPr/>
        <p:nvPr/>
      </p:nvGrpSpPr>
      <p:grpSpPr>
        <a:xfrm>
          <a:off x="0" y="0"/>
          <a:ext cx="0" cy="0"/>
          <a:chOff x="0" y="0"/>
          <a:chExt cx="0" cy="0"/>
        </a:xfrm>
      </p:grpSpPr>
      <p:sp>
        <p:nvSpPr>
          <p:cNvPr id="237" name="Google Shape;237;g7c9d618382_4_97"/>
          <p:cNvSpPr txBox="1"/>
          <p:nvPr>
            <p:ph type="title"/>
          </p:nvPr>
        </p:nvSpPr>
        <p:spPr>
          <a:xfrm>
            <a:off x="613400" y="8297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Modello: Macchina a vettori di supporto</a:t>
            </a:r>
            <a:endParaRPr/>
          </a:p>
          <a:p>
            <a:pPr indent="0" lvl="0" marL="0" rtl="0" algn="ctr">
              <a:lnSpc>
                <a:spcPct val="100000"/>
              </a:lnSpc>
              <a:spcBef>
                <a:spcPts val="0"/>
              </a:spcBef>
              <a:spcAft>
                <a:spcPts val="0"/>
              </a:spcAft>
              <a:buSzPts val="3000"/>
              <a:buNone/>
            </a:pPr>
            <a:r>
              <a:t/>
            </a:r>
            <a:endParaRPr/>
          </a:p>
          <a:p>
            <a:pPr indent="0" lvl="0" marL="0" rtl="0" algn="ctr">
              <a:lnSpc>
                <a:spcPct val="100000"/>
              </a:lnSpc>
              <a:spcBef>
                <a:spcPts val="0"/>
              </a:spcBef>
              <a:spcAft>
                <a:spcPts val="0"/>
              </a:spcAft>
              <a:buSzPts val="3000"/>
              <a:buNone/>
            </a:pPr>
            <a:r>
              <a:t/>
            </a:r>
            <a:endParaRPr/>
          </a:p>
        </p:txBody>
      </p:sp>
      <p:sp>
        <p:nvSpPr>
          <p:cNvPr id="238" name="Google Shape;238;g7c9d618382_4_97"/>
          <p:cNvSpPr txBox="1"/>
          <p:nvPr>
            <p:ph idx="4294967295" type="subTitle"/>
          </p:nvPr>
        </p:nvSpPr>
        <p:spPr>
          <a:xfrm>
            <a:off x="260588" y="1176400"/>
            <a:ext cx="3745500" cy="124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3F3F3"/>
              </a:buClr>
              <a:buSzPts val="1200"/>
              <a:buFont typeface="Fira Sans Condensed Light"/>
              <a:buNone/>
            </a:pPr>
            <a:r>
              <a:rPr lang="en" sz="1800">
                <a:latin typeface="Arial"/>
                <a:ea typeface="Arial"/>
                <a:cs typeface="Arial"/>
                <a:sym typeface="Arial"/>
              </a:rPr>
              <a:t>Training di SVM su tutti gli attributi.</a:t>
            </a:r>
            <a:endParaRPr sz="1800">
              <a:latin typeface="Arial"/>
              <a:ea typeface="Arial"/>
              <a:cs typeface="Arial"/>
              <a:sym typeface="Arial"/>
            </a:endParaRPr>
          </a:p>
          <a:p>
            <a:pPr indent="0" lvl="0" marL="0" marR="0" rtl="0" algn="l">
              <a:lnSpc>
                <a:spcPct val="100000"/>
              </a:lnSpc>
              <a:spcBef>
                <a:spcPts val="0"/>
              </a:spcBef>
              <a:spcAft>
                <a:spcPts val="0"/>
              </a:spcAft>
              <a:buClr>
                <a:srgbClr val="F3F3F3"/>
              </a:buClr>
              <a:buSzPts val="1200"/>
              <a:buFont typeface="Fira Sans Condensed Light"/>
              <a:buNone/>
            </a:pPr>
            <a:r>
              <a:rPr b="0" i="0" lang="en" sz="1800" u="none" cap="none" strike="noStrike">
                <a:solidFill>
                  <a:srgbClr val="F3F3F3"/>
                </a:solidFill>
                <a:latin typeface="Arial"/>
                <a:ea typeface="Arial"/>
                <a:cs typeface="Arial"/>
                <a:sym typeface="Arial"/>
              </a:rPr>
              <a:t>Questo modello utilizza circa </a:t>
            </a:r>
            <a:r>
              <a:rPr b="1" i="0" lang="en" sz="1800" u="none" cap="none" strike="noStrike">
                <a:solidFill>
                  <a:srgbClr val="F3F3F3"/>
                </a:solidFill>
                <a:latin typeface="Arial"/>
                <a:ea typeface="Arial"/>
                <a:cs typeface="Arial"/>
                <a:sym typeface="Arial"/>
              </a:rPr>
              <a:t>206 </a:t>
            </a:r>
            <a:r>
              <a:rPr b="0" i="0" lang="en" sz="1800" u="none" cap="none" strike="noStrike">
                <a:solidFill>
                  <a:srgbClr val="F3F3F3"/>
                </a:solidFill>
                <a:latin typeface="Arial"/>
                <a:ea typeface="Arial"/>
                <a:cs typeface="Arial"/>
                <a:sym typeface="Arial"/>
              </a:rPr>
              <a:t>vettori di supporto per effettuare la classificazione delle istanze. </a:t>
            </a:r>
            <a:endParaRPr b="0" i="0" sz="1800" u="none" cap="none" strike="noStrike">
              <a:solidFill>
                <a:srgbClr val="F3F3F3"/>
              </a:solidFill>
              <a:latin typeface="Arial"/>
              <a:ea typeface="Arial"/>
              <a:cs typeface="Arial"/>
              <a:sym typeface="Arial"/>
            </a:endParaRPr>
          </a:p>
          <a:p>
            <a:pPr indent="0" lvl="0" marL="0" marR="0" rtl="0" algn="l">
              <a:lnSpc>
                <a:spcPct val="100000"/>
              </a:lnSpc>
              <a:spcBef>
                <a:spcPts val="0"/>
              </a:spcBef>
              <a:spcAft>
                <a:spcPts val="0"/>
              </a:spcAft>
              <a:buClr>
                <a:srgbClr val="F3F3F3"/>
              </a:buClr>
              <a:buSzPts val="1200"/>
              <a:buFont typeface="Fira Sans Condensed Light"/>
              <a:buNone/>
            </a:pPr>
            <a:r>
              <a:t/>
            </a:r>
            <a:endParaRPr sz="1800">
              <a:latin typeface="Arial"/>
              <a:ea typeface="Arial"/>
              <a:cs typeface="Arial"/>
              <a:sym typeface="Arial"/>
            </a:endParaRPr>
          </a:p>
          <a:p>
            <a:pPr indent="0" lvl="0" marL="0" marR="0" rtl="0" algn="l">
              <a:lnSpc>
                <a:spcPct val="100000"/>
              </a:lnSpc>
              <a:spcBef>
                <a:spcPts val="0"/>
              </a:spcBef>
              <a:spcAft>
                <a:spcPts val="0"/>
              </a:spcAft>
              <a:buClr>
                <a:srgbClr val="F3F3F3"/>
              </a:buClr>
              <a:buSzPts val="1200"/>
              <a:buFont typeface="Fira Sans Condensed Light"/>
              <a:buNone/>
            </a:pPr>
            <a:r>
              <a:t/>
            </a:r>
            <a:endParaRPr b="0" i="0" sz="1800" u="none" cap="none" strike="noStrike">
              <a:solidFill>
                <a:srgbClr val="F3F3F3"/>
              </a:solidFill>
              <a:latin typeface="Arial"/>
              <a:ea typeface="Arial"/>
              <a:cs typeface="Arial"/>
              <a:sym typeface="Arial"/>
            </a:endParaRPr>
          </a:p>
        </p:txBody>
      </p:sp>
      <p:sp>
        <p:nvSpPr>
          <p:cNvPr id="239" name="Google Shape;239;g7c9d618382_4_97"/>
          <p:cNvSpPr txBox="1"/>
          <p:nvPr>
            <p:ph idx="4294967295" type="subTitle"/>
          </p:nvPr>
        </p:nvSpPr>
        <p:spPr>
          <a:xfrm>
            <a:off x="4820825" y="1146150"/>
            <a:ext cx="3745500" cy="194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lt2"/>
              </a:buClr>
              <a:buSzPts val="1200"/>
              <a:buFont typeface="Fira Sans Condensed Light"/>
              <a:buNone/>
            </a:pPr>
            <a:r>
              <a:rPr lang="en" sz="1800">
                <a:solidFill>
                  <a:schemeClr val="lt2"/>
                </a:solidFill>
                <a:latin typeface="Arial"/>
                <a:ea typeface="Arial"/>
                <a:cs typeface="Arial"/>
                <a:sym typeface="Arial"/>
              </a:rPr>
              <a:t>Training di SVM su attributi </a:t>
            </a:r>
            <a:r>
              <a:rPr b="1" lang="en" sz="1800">
                <a:solidFill>
                  <a:schemeClr val="lt2"/>
                </a:solidFill>
                <a:latin typeface="Arial"/>
                <a:ea typeface="Arial"/>
                <a:cs typeface="Arial"/>
                <a:sym typeface="Arial"/>
              </a:rPr>
              <a:t>odor </a:t>
            </a:r>
            <a:r>
              <a:rPr lang="en" sz="1800">
                <a:solidFill>
                  <a:schemeClr val="lt2"/>
                </a:solidFill>
                <a:latin typeface="Arial"/>
                <a:ea typeface="Arial"/>
                <a:cs typeface="Arial"/>
                <a:sym typeface="Arial"/>
              </a:rPr>
              <a:t>e </a:t>
            </a:r>
            <a:r>
              <a:rPr b="1" lang="en" sz="1800">
                <a:solidFill>
                  <a:schemeClr val="lt2"/>
                </a:solidFill>
                <a:latin typeface="Arial"/>
                <a:ea typeface="Arial"/>
                <a:cs typeface="Arial"/>
                <a:sym typeface="Arial"/>
              </a:rPr>
              <a:t>spore.print.color</a:t>
            </a:r>
            <a:r>
              <a:rPr lang="en" sz="1800">
                <a:solidFill>
                  <a:schemeClr val="lt2"/>
                </a:solidFill>
                <a:latin typeface="Arial"/>
                <a:ea typeface="Arial"/>
                <a:cs typeface="Arial"/>
                <a:sym typeface="Arial"/>
              </a:rPr>
              <a:t>.</a:t>
            </a:r>
            <a:endParaRPr sz="1800">
              <a:solidFill>
                <a:schemeClr val="lt2"/>
              </a:solidFill>
              <a:latin typeface="Arial"/>
              <a:ea typeface="Arial"/>
              <a:cs typeface="Arial"/>
              <a:sym typeface="Arial"/>
            </a:endParaRPr>
          </a:p>
          <a:p>
            <a:pPr indent="0" lvl="0" marL="0" rtl="0" algn="l">
              <a:lnSpc>
                <a:spcPct val="100000"/>
              </a:lnSpc>
              <a:spcBef>
                <a:spcPts val="0"/>
              </a:spcBef>
              <a:spcAft>
                <a:spcPts val="0"/>
              </a:spcAft>
              <a:buClr>
                <a:schemeClr val="lt2"/>
              </a:buClr>
              <a:buSzPts val="1200"/>
              <a:buFont typeface="Fira Sans Condensed Light"/>
              <a:buNone/>
            </a:pPr>
            <a:r>
              <a:rPr lang="en" sz="1800">
                <a:solidFill>
                  <a:schemeClr val="lt2"/>
                </a:solidFill>
                <a:latin typeface="Arial"/>
                <a:ea typeface="Arial"/>
                <a:cs typeface="Arial"/>
                <a:sym typeface="Arial"/>
              </a:rPr>
              <a:t>Questo modello utilizza circa </a:t>
            </a:r>
            <a:r>
              <a:rPr b="1" lang="en" sz="1800">
                <a:solidFill>
                  <a:schemeClr val="lt2"/>
                </a:solidFill>
                <a:latin typeface="Arial"/>
                <a:ea typeface="Arial"/>
                <a:cs typeface="Arial"/>
                <a:sym typeface="Arial"/>
              </a:rPr>
              <a:t>96 </a:t>
            </a:r>
            <a:r>
              <a:rPr lang="en" sz="1800">
                <a:solidFill>
                  <a:schemeClr val="lt2"/>
                </a:solidFill>
                <a:latin typeface="Arial"/>
                <a:ea typeface="Arial"/>
                <a:cs typeface="Arial"/>
                <a:sym typeface="Arial"/>
              </a:rPr>
              <a:t>vettori di supporto per effettuare la classificazione delle istanze. </a:t>
            </a:r>
            <a:endParaRPr sz="1800">
              <a:solidFill>
                <a:schemeClr val="lt2"/>
              </a:solidFill>
              <a:latin typeface="Arial"/>
              <a:ea typeface="Arial"/>
              <a:cs typeface="Arial"/>
              <a:sym typeface="Arial"/>
            </a:endParaRPr>
          </a:p>
          <a:p>
            <a:pPr indent="0" lvl="0" marL="0" rtl="0" algn="l">
              <a:lnSpc>
                <a:spcPct val="100000"/>
              </a:lnSpc>
              <a:spcBef>
                <a:spcPts val="0"/>
              </a:spcBef>
              <a:spcAft>
                <a:spcPts val="0"/>
              </a:spcAft>
              <a:buClr>
                <a:schemeClr val="lt2"/>
              </a:buClr>
              <a:buSzPts val="1200"/>
              <a:buFont typeface="Fira Sans Condensed Light"/>
              <a:buNone/>
            </a:pPr>
            <a:r>
              <a:t/>
            </a:r>
            <a:endParaRPr sz="1800">
              <a:solidFill>
                <a:schemeClr val="lt2"/>
              </a:solidFill>
              <a:latin typeface="Arial"/>
              <a:ea typeface="Arial"/>
              <a:cs typeface="Arial"/>
              <a:sym typeface="Arial"/>
            </a:endParaRPr>
          </a:p>
          <a:p>
            <a:pPr indent="0" lvl="0" marL="0" rtl="0" algn="l">
              <a:lnSpc>
                <a:spcPct val="100000"/>
              </a:lnSpc>
              <a:spcBef>
                <a:spcPts val="0"/>
              </a:spcBef>
              <a:spcAft>
                <a:spcPts val="0"/>
              </a:spcAft>
              <a:buClr>
                <a:schemeClr val="lt2"/>
              </a:buClr>
              <a:buSzPts val="1200"/>
              <a:buFont typeface="Fira Sans Condensed Light"/>
              <a:buNone/>
            </a:pPr>
            <a:r>
              <a:t/>
            </a:r>
            <a:endParaRPr sz="1800">
              <a:solidFill>
                <a:schemeClr val="lt2"/>
              </a:solidFill>
              <a:latin typeface="Arial"/>
              <a:ea typeface="Arial"/>
              <a:cs typeface="Arial"/>
              <a:sym typeface="Arial"/>
            </a:endParaRPr>
          </a:p>
          <a:p>
            <a:pPr indent="0" lvl="0" marL="0" marR="0" rtl="0" algn="l">
              <a:lnSpc>
                <a:spcPct val="100000"/>
              </a:lnSpc>
              <a:spcBef>
                <a:spcPts val="0"/>
              </a:spcBef>
              <a:spcAft>
                <a:spcPts val="0"/>
              </a:spcAft>
              <a:buClr>
                <a:srgbClr val="F3F3F3"/>
              </a:buClr>
              <a:buSzPts val="1200"/>
              <a:buFont typeface="Fira Sans Condensed Light"/>
              <a:buNone/>
            </a:pPr>
            <a:r>
              <a:t/>
            </a:r>
            <a:endParaRPr sz="1800">
              <a:latin typeface="Arial"/>
              <a:ea typeface="Arial"/>
              <a:cs typeface="Arial"/>
              <a:sym typeface="Arial"/>
            </a:endParaRPr>
          </a:p>
        </p:txBody>
      </p:sp>
      <p:pic>
        <p:nvPicPr>
          <p:cNvPr id="240" name="Google Shape;240;g7c9d618382_4_97"/>
          <p:cNvPicPr preferRelativeResize="0"/>
          <p:nvPr/>
        </p:nvPicPr>
        <p:blipFill rotWithShape="1">
          <a:blip r:embed="rId4">
            <a:alphaModFix/>
          </a:blip>
          <a:srcRect b="0" l="0" r="0" t="0"/>
          <a:stretch/>
        </p:blipFill>
        <p:spPr>
          <a:xfrm>
            <a:off x="233113" y="2945125"/>
            <a:ext cx="3800475" cy="1436450"/>
          </a:xfrm>
          <a:prstGeom prst="rect">
            <a:avLst/>
          </a:prstGeom>
          <a:noFill/>
          <a:ln>
            <a:noFill/>
          </a:ln>
        </p:spPr>
      </p:pic>
      <p:pic>
        <p:nvPicPr>
          <p:cNvPr id="241" name="Google Shape;241;g7c9d618382_4_97">
            <a:hlinkClick/>
          </p:cNvPr>
          <p:cNvPicPr preferRelativeResize="0"/>
          <p:nvPr/>
        </p:nvPicPr>
        <p:blipFill rotWithShape="1">
          <a:blip r:embed="rId5">
            <a:alphaModFix/>
          </a:blip>
          <a:srcRect b="5495" l="6663" r="6219" t="4858"/>
          <a:stretch/>
        </p:blipFill>
        <p:spPr>
          <a:xfrm>
            <a:off x="8220886" y="101600"/>
            <a:ext cx="738387" cy="816451"/>
          </a:xfrm>
          <a:prstGeom prst="rect">
            <a:avLst/>
          </a:prstGeom>
          <a:noFill/>
          <a:ln>
            <a:noFill/>
          </a:ln>
        </p:spPr>
      </p:pic>
      <p:pic>
        <p:nvPicPr>
          <p:cNvPr id="242" name="Google Shape;242;g7c9d618382_4_97"/>
          <p:cNvPicPr preferRelativeResize="0"/>
          <p:nvPr/>
        </p:nvPicPr>
        <p:blipFill>
          <a:blip r:embed="rId6">
            <a:alphaModFix/>
          </a:blip>
          <a:stretch>
            <a:fillRect/>
          </a:stretch>
        </p:blipFill>
        <p:spPr>
          <a:xfrm>
            <a:off x="4597438" y="2945125"/>
            <a:ext cx="4192275" cy="1436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46" name="Shape 246"/>
        <p:cNvGrpSpPr/>
        <p:nvPr/>
      </p:nvGrpSpPr>
      <p:grpSpPr>
        <a:xfrm>
          <a:off x="0" y="0"/>
          <a:ext cx="0" cy="0"/>
          <a:chOff x="0" y="0"/>
          <a:chExt cx="0" cy="0"/>
        </a:xfrm>
      </p:grpSpPr>
      <p:sp>
        <p:nvSpPr>
          <p:cNvPr id="247" name="Google Shape;247;g7c9d618382_5_16"/>
          <p:cNvSpPr txBox="1"/>
          <p:nvPr>
            <p:ph type="title"/>
          </p:nvPr>
        </p:nvSpPr>
        <p:spPr>
          <a:xfrm>
            <a:off x="613400" y="8297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Modello: Macchina a vettori di supporto</a:t>
            </a:r>
            <a:endParaRPr/>
          </a:p>
          <a:p>
            <a:pPr indent="0" lvl="0" marL="0" rtl="0" algn="ctr">
              <a:lnSpc>
                <a:spcPct val="100000"/>
              </a:lnSpc>
              <a:spcBef>
                <a:spcPts val="0"/>
              </a:spcBef>
              <a:spcAft>
                <a:spcPts val="0"/>
              </a:spcAft>
              <a:buSzPts val="3000"/>
              <a:buNone/>
            </a:pPr>
            <a:r>
              <a:t/>
            </a:r>
            <a:endParaRPr/>
          </a:p>
          <a:p>
            <a:pPr indent="0" lvl="0" marL="0" rtl="0" algn="ctr">
              <a:lnSpc>
                <a:spcPct val="100000"/>
              </a:lnSpc>
              <a:spcBef>
                <a:spcPts val="0"/>
              </a:spcBef>
              <a:spcAft>
                <a:spcPts val="0"/>
              </a:spcAft>
              <a:buSzPts val="3000"/>
              <a:buNone/>
            </a:pPr>
            <a:r>
              <a:t/>
            </a:r>
            <a:endParaRPr/>
          </a:p>
        </p:txBody>
      </p:sp>
      <p:sp>
        <p:nvSpPr>
          <p:cNvPr id="248" name="Google Shape;248;g7c9d618382_5_16"/>
          <p:cNvSpPr txBox="1"/>
          <p:nvPr>
            <p:ph idx="4294967295" type="subTitle"/>
          </p:nvPr>
        </p:nvSpPr>
        <p:spPr>
          <a:xfrm>
            <a:off x="720000" y="856100"/>
            <a:ext cx="7704000" cy="19485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F3F3F3"/>
              </a:buClr>
              <a:buSzPts val="1200"/>
              <a:buFont typeface="Fira Sans Condensed Light"/>
              <a:buNone/>
            </a:pPr>
            <a:r>
              <a:rPr lang="en" sz="1800">
                <a:latin typeface="Arial"/>
                <a:ea typeface="Arial"/>
                <a:cs typeface="Arial"/>
                <a:sym typeface="Arial"/>
              </a:rPr>
              <a:t>Per determinare il costo ottimo abbiamo eseguito il tuning di una SVM considerando il training set (senza i due attributi precedenti) con kernel lineare. Ne risulta che il costo migliore per questo caso applicativo è 5.</a:t>
            </a:r>
            <a:endParaRPr sz="1800">
              <a:latin typeface="Arial"/>
              <a:ea typeface="Arial"/>
              <a:cs typeface="Arial"/>
              <a:sym typeface="Arial"/>
            </a:endParaRPr>
          </a:p>
          <a:p>
            <a:pPr indent="0" lvl="0" marL="0" marR="0" rtl="0" algn="just">
              <a:lnSpc>
                <a:spcPct val="100000"/>
              </a:lnSpc>
              <a:spcBef>
                <a:spcPts val="0"/>
              </a:spcBef>
              <a:spcAft>
                <a:spcPts val="0"/>
              </a:spcAft>
              <a:buClr>
                <a:srgbClr val="F3F3F3"/>
              </a:buClr>
              <a:buSzPts val="1200"/>
              <a:buFont typeface="Fira Sans Condensed Light"/>
              <a:buNone/>
            </a:pPr>
            <a:r>
              <a:t/>
            </a:r>
            <a:endParaRPr sz="1800">
              <a:latin typeface="Arial"/>
              <a:ea typeface="Arial"/>
              <a:cs typeface="Arial"/>
              <a:sym typeface="Arial"/>
            </a:endParaRPr>
          </a:p>
          <a:p>
            <a:pPr indent="0" lvl="0" marL="0" marR="0" rtl="0" algn="just">
              <a:lnSpc>
                <a:spcPct val="100000"/>
              </a:lnSpc>
              <a:spcBef>
                <a:spcPts val="0"/>
              </a:spcBef>
              <a:spcAft>
                <a:spcPts val="0"/>
              </a:spcAft>
              <a:buClr>
                <a:srgbClr val="F3F3F3"/>
              </a:buClr>
              <a:buSzPts val="1200"/>
              <a:buFont typeface="Fira Sans Condensed Light"/>
              <a:buNone/>
            </a:pPr>
            <a:r>
              <a:rPr lang="en" sz="1800">
                <a:latin typeface="Arial"/>
                <a:ea typeface="Arial"/>
                <a:cs typeface="Arial"/>
                <a:sym typeface="Arial"/>
              </a:rPr>
              <a:t>Training SVM sul subset, kernel lineare e costo = </a:t>
            </a:r>
            <a:r>
              <a:rPr b="1" lang="en" sz="1800">
                <a:latin typeface="Arial"/>
                <a:ea typeface="Arial"/>
                <a:cs typeface="Arial"/>
                <a:sym typeface="Arial"/>
              </a:rPr>
              <a:t>5</a:t>
            </a:r>
            <a:r>
              <a:rPr lang="en" sz="1800">
                <a:latin typeface="Arial"/>
                <a:ea typeface="Arial"/>
                <a:cs typeface="Arial"/>
                <a:sym typeface="Arial"/>
              </a:rPr>
              <a:t>.</a:t>
            </a:r>
            <a:endParaRPr sz="1800">
              <a:latin typeface="Arial"/>
              <a:ea typeface="Arial"/>
              <a:cs typeface="Arial"/>
              <a:sym typeface="Arial"/>
            </a:endParaRPr>
          </a:p>
          <a:p>
            <a:pPr indent="0" lvl="0" marL="0" marR="0" rtl="0" algn="just">
              <a:lnSpc>
                <a:spcPct val="100000"/>
              </a:lnSpc>
              <a:spcBef>
                <a:spcPts val="0"/>
              </a:spcBef>
              <a:spcAft>
                <a:spcPts val="0"/>
              </a:spcAft>
              <a:buClr>
                <a:srgbClr val="F3F3F3"/>
              </a:buClr>
              <a:buSzPts val="1200"/>
              <a:buFont typeface="Fira Sans Condensed Light"/>
              <a:buNone/>
            </a:pPr>
            <a:r>
              <a:rPr lang="en" sz="1800">
                <a:latin typeface="Arial"/>
                <a:ea typeface="Arial"/>
                <a:cs typeface="Arial"/>
                <a:sym typeface="Arial"/>
              </a:rPr>
              <a:t>Il modello utilizza </a:t>
            </a:r>
            <a:r>
              <a:rPr b="1" lang="en" sz="1800">
                <a:latin typeface="Arial"/>
                <a:ea typeface="Arial"/>
                <a:cs typeface="Arial"/>
                <a:sym typeface="Arial"/>
              </a:rPr>
              <a:t>429</a:t>
            </a:r>
            <a:r>
              <a:rPr lang="en" sz="1800">
                <a:latin typeface="Arial"/>
                <a:ea typeface="Arial"/>
                <a:cs typeface="Arial"/>
                <a:sym typeface="Arial"/>
              </a:rPr>
              <a:t> vettori di supporto.</a:t>
            </a:r>
            <a:endParaRPr sz="1800">
              <a:latin typeface="Arial"/>
              <a:ea typeface="Arial"/>
              <a:cs typeface="Arial"/>
              <a:sym typeface="Arial"/>
            </a:endParaRPr>
          </a:p>
        </p:txBody>
      </p:sp>
      <p:pic>
        <p:nvPicPr>
          <p:cNvPr id="249" name="Google Shape;249;g7c9d618382_5_16">
            <a:hlinkClick/>
          </p:cNvPr>
          <p:cNvPicPr preferRelativeResize="0"/>
          <p:nvPr/>
        </p:nvPicPr>
        <p:blipFill rotWithShape="1">
          <a:blip r:embed="rId4">
            <a:alphaModFix/>
          </a:blip>
          <a:srcRect b="5495" l="6664" r="6220" t="4858"/>
          <a:stretch/>
        </p:blipFill>
        <p:spPr>
          <a:xfrm>
            <a:off x="8220886" y="101600"/>
            <a:ext cx="738388" cy="816450"/>
          </a:xfrm>
          <a:prstGeom prst="rect">
            <a:avLst/>
          </a:prstGeom>
          <a:noFill/>
          <a:ln>
            <a:noFill/>
          </a:ln>
        </p:spPr>
      </p:pic>
      <p:pic>
        <p:nvPicPr>
          <p:cNvPr id="250" name="Google Shape;250;g7c9d618382_5_16"/>
          <p:cNvPicPr preferRelativeResize="0"/>
          <p:nvPr/>
        </p:nvPicPr>
        <p:blipFill>
          <a:blip r:embed="rId5">
            <a:alphaModFix/>
          </a:blip>
          <a:stretch>
            <a:fillRect/>
          </a:stretch>
        </p:blipFill>
        <p:spPr>
          <a:xfrm>
            <a:off x="1397238" y="3005025"/>
            <a:ext cx="6136325" cy="1616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5" name="Shape 105"/>
        <p:cNvGrpSpPr/>
        <p:nvPr/>
      </p:nvGrpSpPr>
      <p:grpSpPr>
        <a:xfrm>
          <a:off x="0" y="0"/>
          <a:ext cx="0" cy="0"/>
          <a:chOff x="0" y="0"/>
          <a:chExt cx="0" cy="0"/>
        </a:xfrm>
      </p:grpSpPr>
      <p:sp>
        <p:nvSpPr>
          <p:cNvPr id="106" name="Google Shape;106;p3"/>
          <p:cNvSpPr txBox="1"/>
          <p:nvPr>
            <p:ph type="title"/>
          </p:nvPr>
        </p:nvSpPr>
        <p:spPr>
          <a:xfrm>
            <a:off x="666650" y="223474"/>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INTRODUZIONE</a:t>
            </a:r>
            <a:endParaRPr sz="3000">
              <a:solidFill>
                <a:srgbClr val="F3F3F3"/>
              </a:solidFill>
            </a:endParaRPr>
          </a:p>
        </p:txBody>
      </p:sp>
      <p:sp>
        <p:nvSpPr>
          <p:cNvPr id="107" name="Google Shape;107;p3"/>
          <p:cNvSpPr txBox="1"/>
          <p:nvPr>
            <p:ph idx="1" type="body"/>
          </p:nvPr>
        </p:nvSpPr>
        <p:spPr>
          <a:xfrm>
            <a:off x="666650" y="875025"/>
            <a:ext cx="7704000" cy="3606000"/>
          </a:xfrm>
          <a:prstGeom prst="rect">
            <a:avLst/>
          </a:prstGeom>
          <a:solidFill>
            <a:srgbClr val="0C343D">
              <a:alpha val="56078"/>
            </a:srgbClr>
          </a:solidFill>
          <a:ln>
            <a:noFill/>
          </a:ln>
        </p:spPr>
        <p:txBody>
          <a:bodyPr anchorCtr="0" anchor="t" bIns="91425" lIns="234000" spcFirstLastPara="1" rIns="234000" wrap="square" tIns="234000">
            <a:noAutofit/>
          </a:bodyPr>
          <a:lstStyle/>
          <a:p>
            <a:pPr indent="0" lvl="0" marL="0" rtl="0" algn="l">
              <a:lnSpc>
                <a:spcPct val="100000"/>
              </a:lnSpc>
              <a:spcBef>
                <a:spcPts val="0"/>
              </a:spcBef>
              <a:spcAft>
                <a:spcPts val="0"/>
              </a:spcAft>
              <a:buSzPts val="1100"/>
              <a:buNone/>
            </a:pPr>
            <a:r>
              <a:rPr lang="en" sz="1800">
                <a:latin typeface="Arial"/>
                <a:ea typeface="Arial"/>
                <a:cs typeface="Arial"/>
                <a:sym typeface="Arial"/>
              </a:rPr>
              <a:t>Per il progetto di Machine Learning abbiamo scelto il dataset dal titolo </a:t>
            </a:r>
            <a:r>
              <a:rPr b="1" lang="en" sz="1800">
                <a:latin typeface="Arial"/>
                <a:ea typeface="Arial"/>
                <a:cs typeface="Arial"/>
                <a:sym typeface="Arial"/>
              </a:rPr>
              <a:t>Mushroom</a:t>
            </a:r>
            <a:r>
              <a:rPr lang="en" sz="1800">
                <a:latin typeface="Arial"/>
                <a:ea typeface="Arial"/>
                <a:cs typeface="Arial"/>
                <a:sym typeface="Arial"/>
              </a:rPr>
              <a:t>, questo dataset contiene la descrizione di ipotetici campioni corrispondenti a 23 specie di funghi della famiglia Agaricus e Lepiota. </a:t>
            </a:r>
            <a:endParaRPr sz="1800">
              <a:latin typeface="Arial"/>
              <a:ea typeface="Arial"/>
              <a:cs typeface="Arial"/>
              <a:sym typeface="Arial"/>
            </a:endParaRPr>
          </a:p>
          <a:p>
            <a:pPr indent="0" lvl="0" marL="0" rtl="0" algn="l">
              <a:lnSpc>
                <a:spcPct val="100000"/>
              </a:lnSpc>
              <a:spcBef>
                <a:spcPts val="0"/>
              </a:spcBef>
              <a:spcAft>
                <a:spcPts val="0"/>
              </a:spcAft>
              <a:buSzPts val="1100"/>
              <a:buNone/>
            </a:pPr>
            <a:r>
              <a:t/>
            </a:r>
            <a:endParaRPr sz="1800">
              <a:solidFill>
                <a:srgbClr val="F3F3F3"/>
              </a:solidFill>
              <a:latin typeface="Arial"/>
              <a:ea typeface="Arial"/>
              <a:cs typeface="Arial"/>
              <a:sym typeface="Arial"/>
            </a:endParaRPr>
          </a:p>
          <a:p>
            <a:pPr indent="0" lvl="0" marL="0" rtl="0" algn="l">
              <a:lnSpc>
                <a:spcPct val="100000"/>
              </a:lnSpc>
              <a:spcBef>
                <a:spcPts val="0"/>
              </a:spcBef>
              <a:spcAft>
                <a:spcPts val="0"/>
              </a:spcAft>
              <a:buSzPts val="1100"/>
              <a:buNone/>
            </a:pPr>
            <a:r>
              <a:rPr lang="en" sz="1800">
                <a:latin typeface="Arial"/>
                <a:ea typeface="Arial"/>
                <a:cs typeface="Arial"/>
                <a:sym typeface="Arial"/>
              </a:rPr>
              <a:t>Abbiamo scelto questo dataset per la sua quantità di istanze e attributi, le quali ci hanno permesso di lavorare con una buona quantità di informazioni. Inoltre la copertura quasi completa dei valori (pochi valori mancanti) ci ha permesso di operare su dati di buona qualità.</a:t>
            </a:r>
            <a:endParaRPr sz="1800">
              <a:latin typeface="Arial"/>
              <a:ea typeface="Arial"/>
              <a:cs typeface="Arial"/>
              <a:sym typeface="Arial"/>
            </a:endParaRPr>
          </a:p>
          <a:p>
            <a:pPr indent="0" lvl="0" marL="0" rtl="0" algn="l">
              <a:lnSpc>
                <a:spcPct val="100000"/>
              </a:lnSpc>
              <a:spcBef>
                <a:spcPts val="0"/>
              </a:spcBef>
              <a:spcAft>
                <a:spcPts val="0"/>
              </a:spcAft>
              <a:buSzPts val="1100"/>
              <a:buNone/>
            </a:pPr>
            <a:r>
              <a:t/>
            </a:r>
            <a:endParaRPr sz="1800">
              <a:solidFill>
                <a:srgbClr val="F3F3F3"/>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sz="1800">
              <a:solidFill>
                <a:srgbClr val="F3F3F3"/>
              </a:solidFill>
              <a:latin typeface="Arial"/>
              <a:ea typeface="Arial"/>
              <a:cs typeface="Arial"/>
              <a:sym typeface="Arial"/>
            </a:endParaRPr>
          </a:p>
          <a:p>
            <a:pPr indent="0" lvl="0" marL="0" rtl="0" algn="l">
              <a:lnSpc>
                <a:spcPct val="100000"/>
              </a:lnSpc>
              <a:spcBef>
                <a:spcPts val="1600"/>
              </a:spcBef>
              <a:spcAft>
                <a:spcPts val="1600"/>
              </a:spcAft>
              <a:buSzPts val="1100"/>
              <a:buNone/>
            </a:pPr>
            <a:r>
              <a:t/>
            </a:r>
            <a:endParaRPr sz="1800">
              <a:solidFill>
                <a:srgbClr val="F3F3F3"/>
              </a:solidFill>
              <a:latin typeface="Arial"/>
              <a:ea typeface="Arial"/>
              <a:cs typeface="Arial"/>
              <a:sym typeface="Arial"/>
            </a:endParaRPr>
          </a:p>
        </p:txBody>
      </p:sp>
      <p:pic>
        <p:nvPicPr>
          <p:cNvPr id="108" name="Google Shape;108;p3">
            <a:hlinkClick/>
          </p:cNvPr>
          <p:cNvPicPr preferRelativeResize="0"/>
          <p:nvPr/>
        </p:nvPicPr>
        <p:blipFill rotWithShape="1">
          <a:blip r:embed="rId4">
            <a:alphaModFix/>
          </a:blip>
          <a:srcRect b="5495" l="6663" r="6219" t="4858"/>
          <a:stretch/>
        </p:blipFill>
        <p:spPr>
          <a:xfrm>
            <a:off x="8220886" y="101600"/>
            <a:ext cx="738387" cy="8164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54" name="Shape 254"/>
        <p:cNvGrpSpPr/>
        <p:nvPr/>
      </p:nvGrpSpPr>
      <p:grpSpPr>
        <a:xfrm>
          <a:off x="0" y="0"/>
          <a:ext cx="0" cy="0"/>
          <a:chOff x="0" y="0"/>
          <a:chExt cx="0" cy="0"/>
        </a:xfrm>
      </p:grpSpPr>
      <p:sp>
        <p:nvSpPr>
          <p:cNvPr id="255" name="Google Shape;255;g7c9d618382_7_40"/>
          <p:cNvSpPr txBox="1"/>
          <p:nvPr>
            <p:ph type="title"/>
          </p:nvPr>
        </p:nvSpPr>
        <p:spPr>
          <a:xfrm>
            <a:off x="211375" y="1146800"/>
            <a:ext cx="4159800" cy="2998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400"/>
              <a:buNone/>
            </a:pPr>
            <a:r>
              <a:rPr lang="en"/>
              <a:t>MISURAZIONE DELLE PERFORMANCE</a:t>
            </a:r>
            <a:endParaRPr/>
          </a:p>
          <a:p>
            <a:pPr indent="0" lvl="0" marL="0" rtl="0" algn="r">
              <a:lnSpc>
                <a:spcPct val="100000"/>
              </a:lnSpc>
              <a:spcBef>
                <a:spcPts val="0"/>
              </a:spcBef>
              <a:spcAft>
                <a:spcPts val="0"/>
              </a:spcAft>
              <a:buSzPts val="1400"/>
              <a:buNone/>
            </a:pPr>
            <a:r>
              <a:t/>
            </a:r>
            <a:endParaRPr/>
          </a:p>
        </p:txBody>
      </p:sp>
      <p:sp>
        <p:nvSpPr>
          <p:cNvPr id="256" name="Google Shape;256;g7c9d618382_7_40"/>
          <p:cNvSpPr txBox="1"/>
          <p:nvPr>
            <p:ph idx="1" type="subTitle"/>
          </p:nvPr>
        </p:nvSpPr>
        <p:spPr>
          <a:xfrm>
            <a:off x="4564850" y="1417400"/>
            <a:ext cx="4385100" cy="24576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SzPts val="2400"/>
              <a:buChar char="●"/>
            </a:pPr>
            <a:r>
              <a:rPr lang="en" sz="2400"/>
              <a:t>Precision, Recall e F-Measure dei modelli di riferimento</a:t>
            </a:r>
            <a:endParaRPr sz="2400"/>
          </a:p>
          <a:p>
            <a:pPr indent="0" lvl="0" marL="457200" rtl="0" algn="l">
              <a:lnSpc>
                <a:spcPct val="100000"/>
              </a:lnSpc>
              <a:spcBef>
                <a:spcPts val="0"/>
              </a:spcBef>
              <a:spcAft>
                <a:spcPts val="0"/>
              </a:spcAft>
              <a:buSzPts val="2800"/>
              <a:buNone/>
            </a:pPr>
            <a:r>
              <a:t/>
            </a:r>
            <a:endParaRPr sz="2400"/>
          </a:p>
          <a:p>
            <a:pPr indent="-381000" lvl="0" marL="457200" rtl="0" algn="l">
              <a:lnSpc>
                <a:spcPct val="100000"/>
              </a:lnSpc>
              <a:spcBef>
                <a:spcPts val="0"/>
              </a:spcBef>
              <a:spcAft>
                <a:spcPts val="0"/>
              </a:spcAft>
              <a:buSzPts val="2400"/>
              <a:buChar char="●"/>
            </a:pPr>
            <a:r>
              <a:rPr lang="en" sz="2400"/>
              <a:t>Curva ROC</a:t>
            </a:r>
            <a:endParaRPr sz="2400"/>
          </a:p>
          <a:p>
            <a:pPr indent="0" lvl="0" marL="457200" rtl="0" algn="l">
              <a:lnSpc>
                <a:spcPct val="100000"/>
              </a:lnSpc>
              <a:spcBef>
                <a:spcPts val="0"/>
              </a:spcBef>
              <a:spcAft>
                <a:spcPts val="0"/>
              </a:spcAft>
              <a:buNone/>
            </a:pPr>
            <a:r>
              <a:t/>
            </a:r>
            <a:endParaRPr sz="2400"/>
          </a:p>
          <a:p>
            <a:pPr indent="-381000" lvl="0" marL="457200" rtl="0" algn="l">
              <a:lnSpc>
                <a:spcPct val="100000"/>
              </a:lnSpc>
              <a:spcBef>
                <a:spcPts val="0"/>
              </a:spcBef>
              <a:spcAft>
                <a:spcPts val="0"/>
              </a:spcAft>
              <a:buSzPts val="2400"/>
              <a:buChar char="●"/>
            </a:pPr>
            <a:r>
              <a:rPr lang="en" sz="2400"/>
              <a:t>Confronto tra i modelli</a:t>
            </a:r>
            <a:endParaRPr sz="2400"/>
          </a:p>
        </p:txBody>
      </p:sp>
      <p:cxnSp>
        <p:nvCxnSpPr>
          <p:cNvPr id="257" name="Google Shape;257;g7c9d618382_7_40"/>
          <p:cNvCxnSpPr/>
          <p:nvPr/>
        </p:nvCxnSpPr>
        <p:spPr>
          <a:xfrm flipH="1">
            <a:off x="4566600" y="1162650"/>
            <a:ext cx="10800" cy="2818200"/>
          </a:xfrm>
          <a:prstGeom prst="straightConnector1">
            <a:avLst/>
          </a:prstGeom>
          <a:noFill/>
          <a:ln cap="flat" cmpd="sng" w="19050">
            <a:solidFill>
              <a:srgbClr val="F3F3F3"/>
            </a:solidFill>
            <a:prstDash val="solid"/>
            <a:round/>
            <a:headEnd len="med" w="med" type="oval"/>
            <a:tailEnd len="med" w="med" type="oval"/>
          </a:ln>
        </p:spPr>
      </p:cxnSp>
      <p:pic>
        <p:nvPicPr>
          <p:cNvPr id="258" name="Google Shape;258;g7c9d618382_7_40">
            <a:hlinkClick/>
          </p:cNvPr>
          <p:cNvPicPr preferRelativeResize="0"/>
          <p:nvPr/>
        </p:nvPicPr>
        <p:blipFill rotWithShape="1">
          <a:blip r:embed="rId4">
            <a:alphaModFix/>
          </a:blip>
          <a:srcRect b="5495" l="6664" r="6220" t="4858"/>
          <a:stretch/>
        </p:blipFill>
        <p:spPr>
          <a:xfrm>
            <a:off x="8211574" y="74988"/>
            <a:ext cx="738388" cy="8164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62" name="Shape 262"/>
        <p:cNvGrpSpPr/>
        <p:nvPr/>
      </p:nvGrpSpPr>
      <p:grpSpPr>
        <a:xfrm>
          <a:off x="0" y="0"/>
          <a:ext cx="0" cy="0"/>
          <a:chOff x="0" y="0"/>
          <a:chExt cx="0" cy="0"/>
        </a:xfrm>
      </p:grpSpPr>
      <p:sp>
        <p:nvSpPr>
          <p:cNvPr id="263" name="Google Shape;263;g7c9d618382_7_33"/>
          <p:cNvSpPr txBox="1"/>
          <p:nvPr>
            <p:ph type="title"/>
          </p:nvPr>
        </p:nvSpPr>
        <p:spPr>
          <a:xfrm>
            <a:off x="637100" y="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Precision, Recall e F-Measure dei modelli di riferimento : Albero di decisione</a:t>
            </a:r>
            <a:endParaRPr/>
          </a:p>
          <a:p>
            <a:pPr indent="0" lvl="0" marL="0" rtl="0" algn="ctr">
              <a:lnSpc>
                <a:spcPct val="100000"/>
              </a:lnSpc>
              <a:spcBef>
                <a:spcPts val="0"/>
              </a:spcBef>
              <a:spcAft>
                <a:spcPts val="0"/>
              </a:spcAft>
              <a:buSzPts val="3000"/>
              <a:buNone/>
            </a:pPr>
            <a:r>
              <a:t/>
            </a:r>
            <a:endParaRPr/>
          </a:p>
          <a:p>
            <a:pPr indent="0" lvl="0" marL="0" rtl="0" algn="ctr">
              <a:lnSpc>
                <a:spcPct val="100000"/>
              </a:lnSpc>
              <a:spcBef>
                <a:spcPts val="0"/>
              </a:spcBef>
              <a:spcAft>
                <a:spcPts val="0"/>
              </a:spcAft>
              <a:buSzPts val="3000"/>
              <a:buNone/>
            </a:pPr>
            <a:r>
              <a:t/>
            </a:r>
            <a:endParaRPr/>
          </a:p>
        </p:txBody>
      </p:sp>
      <p:pic>
        <p:nvPicPr>
          <p:cNvPr id="264" name="Google Shape;264;g7c9d618382_7_33">
            <a:hlinkClick/>
          </p:cNvPr>
          <p:cNvPicPr preferRelativeResize="0"/>
          <p:nvPr/>
        </p:nvPicPr>
        <p:blipFill rotWithShape="1">
          <a:blip r:embed="rId4">
            <a:alphaModFix/>
          </a:blip>
          <a:srcRect b="5495" l="6664" r="6220" t="4858"/>
          <a:stretch/>
        </p:blipFill>
        <p:spPr>
          <a:xfrm>
            <a:off x="8220886" y="101600"/>
            <a:ext cx="738388" cy="816450"/>
          </a:xfrm>
          <a:prstGeom prst="rect">
            <a:avLst/>
          </a:prstGeom>
          <a:noFill/>
          <a:ln>
            <a:noFill/>
          </a:ln>
        </p:spPr>
      </p:pic>
      <p:pic>
        <p:nvPicPr>
          <p:cNvPr id="265" name="Google Shape;265;g7c9d618382_7_33"/>
          <p:cNvPicPr preferRelativeResize="0"/>
          <p:nvPr/>
        </p:nvPicPr>
        <p:blipFill>
          <a:blip r:embed="rId5">
            <a:alphaModFix/>
          </a:blip>
          <a:stretch>
            <a:fillRect/>
          </a:stretch>
        </p:blipFill>
        <p:spPr>
          <a:xfrm>
            <a:off x="5698870" y="1082613"/>
            <a:ext cx="3024755" cy="3920651"/>
          </a:xfrm>
          <a:prstGeom prst="rect">
            <a:avLst/>
          </a:prstGeom>
          <a:noFill/>
          <a:ln>
            <a:noFill/>
          </a:ln>
        </p:spPr>
      </p:pic>
      <p:pic>
        <p:nvPicPr>
          <p:cNvPr id="266" name="Google Shape;266;g7c9d618382_7_33"/>
          <p:cNvPicPr preferRelativeResize="0"/>
          <p:nvPr/>
        </p:nvPicPr>
        <p:blipFill>
          <a:blip r:embed="rId6">
            <a:alphaModFix/>
          </a:blip>
          <a:stretch>
            <a:fillRect/>
          </a:stretch>
        </p:blipFill>
        <p:spPr>
          <a:xfrm>
            <a:off x="317100" y="992538"/>
            <a:ext cx="3209300" cy="4100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70" name="Shape 270"/>
        <p:cNvGrpSpPr/>
        <p:nvPr/>
      </p:nvGrpSpPr>
      <p:grpSpPr>
        <a:xfrm>
          <a:off x="0" y="0"/>
          <a:ext cx="0" cy="0"/>
          <a:chOff x="0" y="0"/>
          <a:chExt cx="0" cy="0"/>
        </a:xfrm>
      </p:grpSpPr>
      <p:sp>
        <p:nvSpPr>
          <p:cNvPr id="271" name="Google Shape;271;g7c9d618382_7_66"/>
          <p:cNvSpPr txBox="1"/>
          <p:nvPr>
            <p:ph type="title"/>
          </p:nvPr>
        </p:nvSpPr>
        <p:spPr>
          <a:xfrm>
            <a:off x="637100" y="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Precision, Recall e F-Measure dei modelli di riferimento : SVM</a:t>
            </a:r>
            <a:endParaRPr/>
          </a:p>
          <a:p>
            <a:pPr indent="0" lvl="0" marL="0" rtl="0" algn="ctr">
              <a:lnSpc>
                <a:spcPct val="100000"/>
              </a:lnSpc>
              <a:spcBef>
                <a:spcPts val="0"/>
              </a:spcBef>
              <a:spcAft>
                <a:spcPts val="0"/>
              </a:spcAft>
              <a:buSzPts val="3000"/>
              <a:buNone/>
            </a:pPr>
            <a:r>
              <a:t/>
            </a:r>
            <a:endParaRPr/>
          </a:p>
          <a:p>
            <a:pPr indent="0" lvl="0" marL="0" rtl="0" algn="ctr">
              <a:lnSpc>
                <a:spcPct val="100000"/>
              </a:lnSpc>
              <a:spcBef>
                <a:spcPts val="0"/>
              </a:spcBef>
              <a:spcAft>
                <a:spcPts val="0"/>
              </a:spcAft>
              <a:buSzPts val="3000"/>
              <a:buNone/>
            </a:pPr>
            <a:r>
              <a:t/>
            </a:r>
            <a:endParaRPr/>
          </a:p>
        </p:txBody>
      </p:sp>
      <p:pic>
        <p:nvPicPr>
          <p:cNvPr id="272" name="Google Shape;272;g7c9d618382_7_66">
            <a:hlinkClick/>
          </p:cNvPr>
          <p:cNvPicPr preferRelativeResize="0"/>
          <p:nvPr/>
        </p:nvPicPr>
        <p:blipFill rotWithShape="1">
          <a:blip r:embed="rId4">
            <a:alphaModFix/>
          </a:blip>
          <a:srcRect b="5495" l="6664" r="6220" t="4858"/>
          <a:stretch/>
        </p:blipFill>
        <p:spPr>
          <a:xfrm>
            <a:off x="8220886" y="101600"/>
            <a:ext cx="738388" cy="816450"/>
          </a:xfrm>
          <a:prstGeom prst="rect">
            <a:avLst/>
          </a:prstGeom>
          <a:noFill/>
          <a:ln>
            <a:noFill/>
          </a:ln>
        </p:spPr>
      </p:pic>
      <p:pic>
        <p:nvPicPr>
          <p:cNvPr id="273" name="Google Shape;273;g7c9d618382_7_66"/>
          <p:cNvPicPr preferRelativeResize="0"/>
          <p:nvPr/>
        </p:nvPicPr>
        <p:blipFill>
          <a:blip r:embed="rId5">
            <a:alphaModFix/>
          </a:blip>
          <a:stretch>
            <a:fillRect/>
          </a:stretch>
        </p:blipFill>
        <p:spPr>
          <a:xfrm>
            <a:off x="330150" y="1012650"/>
            <a:ext cx="3139829" cy="4060600"/>
          </a:xfrm>
          <a:prstGeom prst="rect">
            <a:avLst/>
          </a:prstGeom>
          <a:noFill/>
          <a:ln>
            <a:noFill/>
          </a:ln>
        </p:spPr>
      </p:pic>
      <p:pic>
        <p:nvPicPr>
          <p:cNvPr id="274" name="Google Shape;274;g7c9d618382_7_66"/>
          <p:cNvPicPr preferRelativeResize="0"/>
          <p:nvPr/>
        </p:nvPicPr>
        <p:blipFill>
          <a:blip r:embed="rId6">
            <a:alphaModFix/>
          </a:blip>
          <a:stretch>
            <a:fillRect/>
          </a:stretch>
        </p:blipFill>
        <p:spPr>
          <a:xfrm>
            <a:off x="5265029" y="1082625"/>
            <a:ext cx="3076065" cy="3920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78" name="Shape 278"/>
        <p:cNvGrpSpPr/>
        <p:nvPr/>
      </p:nvGrpSpPr>
      <p:grpSpPr>
        <a:xfrm>
          <a:off x="0" y="0"/>
          <a:ext cx="0" cy="0"/>
          <a:chOff x="0" y="0"/>
          <a:chExt cx="0" cy="0"/>
        </a:xfrm>
      </p:grpSpPr>
      <p:sp>
        <p:nvSpPr>
          <p:cNvPr id="279" name="Google Shape;279;g7c9d618382_7_48"/>
          <p:cNvSpPr txBox="1"/>
          <p:nvPr>
            <p:ph type="title"/>
          </p:nvPr>
        </p:nvSpPr>
        <p:spPr>
          <a:xfrm>
            <a:off x="613400" y="8297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Curva ROC</a:t>
            </a:r>
            <a:endParaRPr/>
          </a:p>
          <a:p>
            <a:pPr indent="0" lvl="0" marL="0" rtl="0" algn="ctr">
              <a:lnSpc>
                <a:spcPct val="100000"/>
              </a:lnSpc>
              <a:spcBef>
                <a:spcPts val="0"/>
              </a:spcBef>
              <a:spcAft>
                <a:spcPts val="0"/>
              </a:spcAft>
              <a:buSzPts val="3000"/>
              <a:buNone/>
            </a:pPr>
            <a:r>
              <a:t/>
            </a:r>
            <a:endParaRPr/>
          </a:p>
          <a:p>
            <a:pPr indent="0" lvl="0" marL="0" rtl="0" algn="ctr">
              <a:lnSpc>
                <a:spcPct val="100000"/>
              </a:lnSpc>
              <a:spcBef>
                <a:spcPts val="0"/>
              </a:spcBef>
              <a:spcAft>
                <a:spcPts val="0"/>
              </a:spcAft>
              <a:buSzPts val="3000"/>
              <a:buNone/>
            </a:pPr>
            <a:r>
              <a:t/>
            </a:r>
            <a:endParaRPr/>
          </a:p>
        </p:txBody>
      </p:sp>
      <p:sp>
        <p:nvSpPr>
          <p:cNvPr id="280" name="Google Shape;280;g7c9d618382_7_48"/>
          <p:cNvSpPr txBox="1"/>
          <p:nvPr>
            <p:ph idx="4294967295" type="subTitle"/>
          </p:nvPr>
        </p:nvSpPr>
        <p:spPr>
          <a:xfrm>
            <a:off x="246804" y="869275"/>
            <a:ext cx="8437200" cy="35571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F3F3F3"/>
              </a:buClr>
              <a:buSzPts val="1200"/>
              <a:buFont typeface="Fira Sans Condensed Light"/>
              <a:buNone/>
            </a:pPr>
            <a:r>
              <a:rPr lang="en" sz="1800">
                <a:latin typeface="Arial"/>
                <a:ea typeface="Arial"/>
                <a:cs typeface="Arial"/>
                <a:sym typeface="Arial"/>
              </a:rPr>
              <a:t>Si allena il modello calcolando le probabilità delle etichette ed eseguito tale modello sul subset del test set per valutare la curva ROC riferita al modello SVM.</a:t>
            </a:r>
            <a:endParaRPr sz="1800">
              <a:latin typeface="Arial"/>
              <a:ea typeface="Arial"/>
              <a:cs typeface="Arial"/>
              <a:sym typeface="Arial"/>
            </a:endParaRPr>
          </a:p>
          <a:p>
            <a:pPr indent="0" lvl="0" marL="0" marR="0" rtl="0" algn="just">
              <a:lnSpc>
                <a:spcPct val="100000"/>
              </a:lnSpc>
              <a:spcBef>
                <a:spcPts val="0"/>
              </a:spcBef>
              <a:spcAft>
                <a:spcPts val="0"/>
              </a:spcAft>
              <a:buClr>
                <a:srgbClr val="F3F3F3"/>
              </a:buClr>
              <a:buSzPts val="1200"/>
              <a:buFont typeface="Fira Sans Condensed Light"/>
              <a:buNone/>
            </a:pPr>
            <a:r>
              <a:t/>
            </a:r>
            <a:endParaRPr sz="1800">
              <a:latin typeface="Arial"/>
              <a:ea typeface="Arial"/>
              <a:cs typeface="Arial"/>
              <a:sym typeface="Arial"/>
            </a:endParaRPr>
          </a:p>
          <a:p>
            <a:pPr indent="0" lvl="0" marL="0" marR="0" rtl="0" algn="just">
              <a:lnSpc>
                <a:spcPct val="100000"/>
              </a:lnSpc>
              <a:spcBef>
                <a:spcPts val="0"/>
              </a:spcBef>
              <a:spcAft>
                <a:spcPts val="0"/>
              </a:spcAft>
              <a:buClr>
                <a:srgbClr val="F3F3F3"/>
              </a:buClr>
              <a:buSzPts val="1200"/>
              <a:buFont typeface="Fira Sans Condensed Light"/>
              <a:buNone/>
            </a:pPr>
            <a:r>
              <a:t/>
            </a:r>
            <a:endParaRPr sz="1800">
              <a:latin typeface="Arial"/>
              <a:ea typeface="Arial"/>
              <a:cs typeface="Arial"/>
              <a:sym typeface="Arial"/>
            </a:endParaRPr>
          </a:p>
          <a:p>
            <a:pPr indent="0" lvl="0" marL="0" marR="0" rtl="0" algn="just">
              <a:lnSpc>
                <a:spcPct val="100000"/>
              </a:lnSpc>
              <a:spcBef>
                <a:spcPts val="0"/>
              </a:spcBef>
              <a:spcAft>
                <a:spcPts val="0"/>
              </a:spcAft>
              <a:buClr>
                <a:srgbClr val="F3F3F3"/>
              </a:buClr>
              <a:buSzPts val="1200"/>
              <a:buFont typeface="Fira Sans Condensed Light"/>
              <a:buNone/>
            </a:pPr>
            <a:r>
              <a:rPr lang="en" sz="1800">
                <a:latin typeface="Arial"/>
                <a:ea typeface="Arial"/>
                <a:cs typeface="Arial"/>
                <a:sym typeface="Arial"/>
              </a:rPr>
              <a:t>AUC è prossima a 1.</a:t>
            </a:r>
            <a:endParaRPr sz="1800">
              <a:latin typeface="Arial"/>
              <a:ea typeface="Arial"/>
              <a:cs typeface="Arial"/>
              <a:sym typeface="Arial"/>
            </a:endParaRPr>
          </a:p>
        </p:txBody>
      </p:sp>
      <p:pic>
        <p:nvPicPr>
          <p:cNvPr id="281" name="Google Shape;281;g7c9d618382_7_48">
            <a:hlinkClick/>
          </p:cNvPr>
          <p:cNvPicPr preferRelativeResize="0"/>
          <p:nvPr/>
        </p:nvPicPr>
        <p:blipFill rotWithShape="1">
          <a:blip r:embed="rId4">
            <a:alphaModFix/>
          </a:blip>
          <a:srcRect b="5495" l="6664" r="6220" t="4858"/>
          <a:stretch/>
        </p:blipFill>
        <p:spPr>
          <a:xfrm>
            <a:off x="8220886" y="101600"/>
            <a:ext cx="738388" cy="816450"/>
          </a:xfrm>
          <a:prstGeom prst="rect">
            <a:avLst/>
          </a:prstGeom>
          <a:noFill/>
          <a:ln>
            <a:noFill/>
          </a:ln>
        </p:spPr>
      </p:pic>
      <p:pic>
        <p:nvPicPr>
          <p:cNvPr id="282" name="Google Shape;282;g7c9d618382_7_48"/>
          <p:cNvPicPr preferRelativeResize="0"/>
          <p:nvPr/>
        </p:nvPicPr>
        <p:blipFill>
          <a:blip r:embed="rId5">
            <a:alphaModFix/>
          </a:blip>
          <a:stretch>
            <a:fillRect/>
          </a:stretch>
        </p:blipFill>
        <p:spPr>
          <a:xfrm>
            <a:off x="3489400" y="1837675"/>
            <a:ext cx="5194600" cy="26440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86" name="Shape 286"/>
        <p:cNvGrpSpPr/>
        <p:nvPr/>
      </p:nvGrpSpPr>
      <p:grpSpPr>
        <a:xfrm>
          <a:off x="0" y="0"/>
          <a:ext cx="0" cy="0"/>
          <a:chOff x="0" y="0"/>
          <a:chExt cx="0" cy="0"/>
        </a:xfrm>
      </p:grpSpPr>
      <p:sp>
        <p:nvSpPr>
          <p:cNvPr id="287" name="Google Shape;287;g7c9d618382_7_77"/>
          <p:cNvSpPr txBox="1"/>
          <p:nvPr>
            <p:ph type="title"/>
          </p:nvPr>
        </p:nvSpPr>
        <p:spPr>
          <a:xfrm>
            <a:off x="613400" y="8297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Confronto tra i modelli</a:t>
            </a:r>
            <a:endParaRPr/>
          </a:p>
          <a:p>
            <a:pPr indent="0" lvl="0" marL="0" rtl="0" algn="ctr">
              <a:lnSpc>
                <a:spcPct val="100000"/>
              </a:lnSpc>
              <a:spcBef>
                <a:spcPts val="0"/>
              </a:spcBef>
              <a:spcAft>
                <a:spcPts val="0"/>
              </a:spcAft>
              <a:buSzPts val="3000"/>
              <a:buNone/>
            </a:pPr>
            <a:r>
              <a:t/>
            </a:r>
            <a:endParaRPr/>
          </a:p>
          <a:p>
            <a:pPr indent="0" lvl="0" marL="0" rtl="0" algn="ctr">
              <a:lnSpc>
                <a:spcPct val="100000"/>
              </a:lnSpc>
              <a:spcBef>
                <a:spcPts val="0"/>
              </a:spcBef>
              <a:spcAft>
                <a:spcPts val="0"/>
              </a:spcAft>
              <a:buSzPts val="3000"/>
              <a:buNone/>
            </a:pPr>
            <a:r>
              <a:t/>
            </a:r>
            <a:endParaRPr/>
          </a:p>
        </p:txBody>
      </p:sp>
      <p:sp>
        <p:nvSpPr>
          <p:cNvPr id="288" name="Google Shape;288;g7c9d618382_7_77"/>
          <p:cNvSpPr txBox="1"/>
          <p:nvPr>
            <p:ph idx="4294967295" type="subTitle"/>
          </p:nvPr>
        </p:nvSpPr>
        <p:spPr>
          <a:xfrm>
            <a:off x="215700" y="655675"/>
            <a:ext cx="8712600" cy="35571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F3F3F3"/>
              </a:buClr>
              <a:buSzPts val="1200"/>
              <a:buFont typeface="Fira Sans Condensed Light"/>
              <a:buNone/>
            </a:pPr>
            <a:r>
              <a:rPr lang="en" sz="1800">
                <a:latin typeface="Arial"/>
                <a:ea typeface="Arial"/>
                <a:cs typeface="Arial"/>
                <a:sym typeface="Arial"/>
              </a:rPr>
              <a:t>Si esegue una 10-fold cross validation con 5 ripetizioni sui seguenti modelli:</a:t>
            </a:r>
            <a:endParaRPr sz="1800">
              <a:latin typeface="Arial"/>
              <a:ea typeface="Arial"/>
              <a:cs typeface="Arial"/>
              <a:sym typeface="Arial"/>
            </a:endParaRPr>
          </a:p>
          <a:p>
            <a:pPr indent="-342900" lvl="0" marL="457200" marR="0" rtl="0" algn="just">
              <a:lnSpc>
                <a:spcPct val="100000"/>
              </a:lnSpc>
              <a:spcBef>
                <a:spcPts val="0"/>
              </a:spcBef>
              <a:spcAft>
                <a:spcPts val="0"/>
              </a:spcAft>
              <a:buSzPts val="1800"/>
              <a:buFont typeface="Arial"/>
              <a:buChar char="●"/>
            </a:pPr>
            <a:r>
              <a:rPr lang="en" sz="1800">
                <a:latin typeface="Arial"/>
                <a:ea typeface="Arial"/>
                <a:cs typeface="Arial"/>
                <a:sym typeface="Arial"/>
              </a:rPr>
              <a:t>Albero di decisione di riferimento (curva ROC rossa)</a:t>
            </a:r>
            <a:endParaRPr sz="1800">
              <a:latin typeface="Arial"/>
              <a:ea typeface="Arial"/>
              <a:cs typeface="Arial"/>
              <a:sym typeface="Arial"/>
            </a:endParaRPr>
          </a:p>
          <a:p>
            <a:pPr indent="-342900" lvl="0" marL="457200" marR="0" rtl="0" algn="just">
              <a:lnSpc>
                <a:spcPct val="100000"/>
              </a:lnSpc>
              <a:spcBef>
                <a:spcPts val="0"/>
              </a:spcBef>
              <a:spcAft>
                <a:spcPts val="0"/>
              </a:spcAft>
              <a:buSzPts val="1800"/>
              <a:buFont typeface="Arial"/>
              <a:buChar char="●"/>
            </a:pPr>
            <a:r>
              <a:rPr lang="en" sz="1800">
                <a:latin typeface="Arial"/>
                <a:ea typeface="Arial"/>
                <a:cs typeface="Arial"/>
                <a:sym typeface="Arial"/>
              </a:rPr>
              <a:t>SVM allenata sul subset e costo 5 (curva ROC arancione)</a:t>
            </a:r>
            <a:endParaRPr sz="1800">
              <a:latin typeface="Arial"/>
              <a:ea typeface="Arial"/>
              <a:cs typeface="Arial"/>
              <a:sym typeface="Arial"/>
            </a:endParaRPr>
          </a:p>
          <a:p>
            <a:pPr indent="-342900" lvl="0" marL="457200" marR="0" rtl="0" algn="just">
              <a:lnSpc>
                <a:spcPct val="100000"/>
              </a:lnSpc>
              <a:spcBef>
                <a:spcPts val="0"/>
              </a:spcBef>
              <a:spcAft>
                <a:spcPts val="0"/>
              </a:spcAft>
              <a:buSzPts val="1800"/>
              <a:buFont typeface="Arial"/>
              <a:buChar char="●"/>
            </a:pPr>
            <a:r>
              <a:rPr lang="en" sz="1800">
                <a:latin typeface="Arial"/>
                <a:ea typeface="Arial"/>
                <a:cs typeface="Arial"/>
                <a:sym typeface="Arial"/>
              </a:rPr>
              <a:t>SVM allenata sugli attributi odor e spore.print.color (curva ROC verde)</a:t>
            </a:r>
            <a:endParaRPr sz="1800">
              <a:latin typeface="Arial"/>
              <a:ea typeface="Arial"/>
              <a:cs typeface="Arial"/>
              <a:sym typeface="Arial"/>
            </a:endParaRPr>
          </a:p>
        </p:txBody>
      </p:sp>
      <p:pic>
        <p:nvPicPr>
          <p:cNvPr id="289" name="Google Shape;289;g7c9d618382_7_77">
            <a:hlinkClick/>
          </p:cNvPr>
          <p:cNvPicPr preferRelativeResize="0"/>
          <p:nvPr/>
        </p:nvPicPr>
        <p:blipFill rotWithShape="1">
          <a:blip r:embed="rId4">
            <a:alphaModFix/>
          </a:blip>
          <a:srcRect b="5495" l="6664" r="6220" t="4858"/>
          <a:stretch/>
        </p:blipFill>
        <p:spPr>
          <a:xfrm>
            <a:off x="8220886" y="101600"/>
            <a:ext cx="738388" cy="816450"/>
          </a:xfrm>
          <a:prstGeom prst="rect">
            <a:avLst/>
          </a:prstGeom>
          <a:noFill/>
          <a:ln>
            <a:noFill/>
          </a:ln>
        </p:spPr>
      </p:pic>
      <p:pic>
        <p:nvPicPr>
          <p:cNvPr id="290" name="Google Shape;290;g7c9d618382_7_77"/>
          <p:cNvPicPr preferRelativeResize="0"/>
          <p:nvPr/>
        </p:nvPicPr>
        <p:blipFill>
          <a:blip r:embed="rId5">
            <a:alphaModFix/>
          </a:blip>
          <a:stretch>
            <a:fillRect/>
          </a:stretch>
        </p:blipFill>
        <p:spPr>
          <a:xfrm>
            <a:off x="1912500" y="2017125"/>
            <a:ext cx="5319000" cy="28745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94" name="Shape 294"/>
        <p:cNvGrpSpPr/>
        <p:nvPr/>
      </p:nvGrpSpPr>
      <p:grpSpPr>
        <a:xfrm>
          <a:off x="0" y="0"/>
          <a:ext cx="0" cy="0"/>
          <a:chOff x="0" y="0"/>
          <a:chExt cx="0" cy="0"/>
        </a:xfrm>
      </p:grpSpPr>
      <p:sp>
        <p:nvSpPr>
          <p:cNvPr id="295" name="Google Shape;295;g7c9d618382_6_13"/>
          <p:cNvSpPr txBox="1"/>
          <p:nvPr>
            <p:ph type="title"/>
          </p:nvPr>
        </p:nvSpPr>
        <p:spPr>
          <a:xfrm>
            <a:off x="613400" y="8297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Confronto tempi di computazione</a:t>
            </a:r>
            <a:endParaRPr/>
          </a:p>
          <a:p>
            <a:pPr indent="0" lvl="0" marL="0" rtl="0" algn="ctr">
              <a:lnSpc>
                <a:spcPct val="100000"/>
              </a:lnSpc>
              <a:spcBef>
                <a:spcPts val="0"/>
              </a:spcBef>
              <a:spcAft>
                <a:spcPts val="0"/>
              </a:spcAft>
              <a:buSzPts val="3000"/>
              <a:buNone/>
            </a:pPr>
            <a:r>
              <a:t/>
            </a:r>
            <a:endParaRPr/>
          </a:p>
          <a:p>
            <a:pPr indent="0" lvl="0" marL="0" rtl="0" algn="ctr">
              <a:lnSpc>
                <a:spcPct val="100000"/>
              </a:lnSpc>
              <a:spcBef>
                <a:spcPts val="0"/>
              </a:spcBef>
              <a:spcAft>
                <a:spcPts val="0"/>
              </a:spcAft>
              <a:buSzPts val="3000"/>
              <a:buNone/>
            </a:pPr>
            <a:r>
              <a:t/>
            </a:r>
            <a:endParaRPr/>
          </a:p>
        </p:txBody>
      </p:sp>
      <p:pic>
        <p:nvPicPr>
          <p:cNvPr id="296" name="Google Shape;296;g7c9d618382_6_13">
            <a:hlinkClick/>
          </p:cNvPr>
          <p:cNvPicPr preferRelativeResize="0"/>
          <p:nvPr/>
        </p:nvPicPr>
        <p:blipFill rotWithShape="1">
          <a:blip r:embed="rId4">
            <a:alphaModFix/>
          </a:blip>
          <a:srcRect b="5495" l="6664" r="6220" t="4858"/>
          <a:stretch/>
        </p:blipFill>
        <p:spPr>
          <a:xfrm>
            <a:off x="8220886" y="101600"/>
            <a:ext cx="738388" cy="816450"/>
          </a:xfrm>
          <a:prstGeom prst="rect">
            <a:avLst/>
          </a:prstGeom>
          <a:noFill/>
          <a:ln>
            <a:noFill/>
          </a:ln>
        </p:spPr>
      </p:pic>
      <p:graphicFrame>
        <p:nvGraphicFramePr>
          <p:cNvPr id="297" name="Google Shape;297;g7c9d618382_6_13"/>
          <p:cNvGraphicFramePr/>
          <p:nvPr/>
        </p:nvGraphicFramePr>
        <p:xfrm>
          <a:off x="622900" y="1021475"/>
          <a:ext cx="3000000" cy="3000000"/>
        </p:xfrm>
        <a:graphic>
          <a:graphicData uri="http://schemas.openxmlformats.org/drawingml/2006/table">
            <a:tbl>
              <a:tblPr>
                <a:noFill/>
                <a:tableStyleId>{999496EC-B1A9-4B28-AEAC-4312F1DDA19B}</a:tableStyleId>
              </a:tblPr>
              <a:tblGrid>
                <a:gridCol w="6146325"/>
                <a:gridCol w="1751875"/>
              </a:tblGrid>
              <a:tr h="381000">
                <a:tc>
                  <a:txBody>
                    <a:bodyPr/>
                    <a:lstStyle/>
                    <a:p>
                      <a:pPr indent="0" lvl="0" marL="0" rtl="0" algn="l">
                        <a:spcBef>
                          <a:spcPts val="0"/>
                        </a:spcBef>
                        <a:spcAft>
                          <a:spcPts val="0"/>
                        </a:spcAft>
                        <a:buNone/>
                      </a:pPr>
                      <a:r>
                        <a:rPr b="1" lang="en" sz="1800">
                          <a:solidFill>
                            <a:srgbClr val="FFFFFF"/>
                          </a:solidFill>
                        </a:rPr>
                        <a:t>Modello</a:t>
                      </a:r>
                      <a:endParaRPr b="1" sz="1800">
                        <a:solidFill>
                          <a:srgbClr val="FFFFFF"/>
                        </a:solidFill>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rgbClr val="FFFFFF"/>
                          </a:solidFill>
                        </a:rPr>
                        <a:t>Tempo [s]</a:t>
                      </a:r>
                      <a:endParaRPr b="1" sz="1800">
                        <a:solidFill>
                          <a:srgbClr val="FFFFFF"/>
                        </a:solidFill>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800">
                          <a:solidFill>
                            <a:srgbClr val="FFFFFF"/>
                          </a:solidFill>
                        </a:rPr>
                        <a:t>Albero decisionale</a:t>
                      </a:r>
                      <a:endParaRPr sz="1800">
                        <a:solidFill>
                          <a:srgbClr val="FFFFFF"/>
                        </a:solidFill>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r">
                        <a:spcBef>
                          <a:spcPts val="0"/>
                        </a:spcBef>
                        <a:spcAft>
                          <a:spcPts val="0"/>
                        </a:spcAft>
                        <a:buNone/>
                      </a:pPr>
                      <a:r>
                        <a:rPr lang="en" sz="1800">
                          <a:solidFill>
                            <a:srgbClr val="FFFFFF"/>
                          </a:solidFill>
                        </a:rPr>
                        <a:t>3.80</a:t>
                      </a:r>
                      <a:endParaRPr sz="1800">
                        <a:solidFill>
                          <a:srgbClr val="FFFFFF"/>
                        </a:solidFill>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800">
                          <a:solidFill>
                            <a:srgbClr val="FFFFFF"/>
                          </a:solidFill>
                        </a:rPr>
                        <a:t>SVM a</a:t>
                      </a:r>
                      <a:r>
                        <a:rPr lang="en" sz="1800">
                          <a:solidFill>
                            <a:schemeClr val="lt2"/>
                          </a:solidFill>
                        </a:rPr>
                        <a:t>llenata sul subset e costo 5</a:t>
                      </a:r>
                      <a:endParaRPr sz="1800">
                        <a:solidFill>
                          <a:srgbClr val="FFFFFF"/>
                        </a:solidFill>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r">
                        <a:spcBef>
                          <a:spcPts val="0"/>
                        </a:spcBef>
                        <a:spcAft>
                          <a:spcPts val="0"/>
                        </a:spcAft>
                        <a:buNone/>
                      </a:pPr>
                      <a:r>
                        <a:rPr lang="en" sz="1800">
                          <a:solidFill>
                            <a:srgbClr val="FFFFFF"/>
                          </a:solidFill>
                        </a:rPr>
                        <a:t>81.97</a:t>
                      </a:r>
                      <a:endParaRPr sz="1800">
                        <a:solidFill>
                          <a:srgbClr val="FFFFFF"/>
                        </a:solidFill>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457175">
                <a:tc>
                  <a:txBody>
                    <a:bodyPr/>
                    <a:lstStyle/>
                    <a:p>
                      <a:pPr indent="0" lvl="0" marL="0" rtl="0" algn="just">
                        <a:spcBef>
                          <a:spcPts val="0"/>
                        </a:spcBef>
                        <a:spcAft>
                          <a:spcPts val="0"/>
                        </a:spcAft>
                        <a:buNone/>
                      </a:pPr>
                      <a:r>
                        <a:rPr lang="en" sz="1800">
                          <a:solidFill>
                            <a:schemeClr val="lt2"/>
                          </a:solidFill>
                        </a:rPr>
                        <a:t>SVM allenata sugli attributi odor e spore.print.color</a:t>
                      </a:r>
                      <a:endParaRPr sz="1800">
                        <a:solidFill>
                          <a:srgbClr val="FFFFFF"/>
                        </a:solidFill>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r">
                        <a:spcBef>
                          <a:spcPts val="0"/>
                        </a:spcBef>
                        <a:spcAft>
                          <a:spcPts val="0"/>
                        </a:spcAft>
                        <a:buNone/>
                      </a:pPr>
                      <a:r>
                        <a:rPr lang="en" sz="1800">
                          <a:solidFill>
                            <a:srgbClr val="FFFFFF"/>
                          </a:solidFill>
                        </a:rPr>
                        <a:t>13.40</a:t>
                      </a:r>
                      <a:endParaRPr sz="1800">
                        <a:solidFill>
                          <a:srgbClr val="FFFFFF"/>
                        </a:solidFill>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bl>
          </a:graphicData>
        </a:graphic>
      </p:graphicFrame>
      <p:sp>
        <p:nvSpPr>
          <p:cNvPr id="298" name="Google Shape;298;g7c9d618382_6_13"/>
          <p:cNvSpPr txBox="1"/>
          <p:nvPr>
            <p:ph idx="4294967295" type="subTitle"/>
          </p:nvPr>
        </p:nvSpPr>
        <p:spPr>
          <a:xfrm>
            <a:off x="215700" y="3441275"/>
            <a:ext cx="8712600" cy="958800"/>
          </a:xfrm>
          <a:prstGeom prst="rect">
            <a:avLst/>
          </a:prstGeom>
          <a:noFill/>
          <a:ln>
            <a:noFill/>
          </a:ln>
        </p:spPr>
        <p:txBody>
          <a:bodyPr anchorCtr="0" anchor="t" bIns="91425" lIns="91425" spcFirstLastPara="1" rIns="91425" wrap="square" tIns="91425">
            <a:noAutofit/>
          </a:bodyPr>
          <a:lstStyle/>
          <a:p>
            <a:pPr indent="-342900" lvl="0" marL="457200" marR="0" rtl="0" algn="just">
              <a:lnSpc>
                <a:spcPct val="100000"/>
              </a:lnSpc>
              <a:spcBef>
                <a:spcPts val="0"/>
              </a:spcBef>
              <a:spcAft>
                <a:spcPts val="0"/>
              </a:spcAft>
              <a:buSzPts val="1800"/>
              <a:buFont typeface="Arial"/>
              <a:buChar char="●"/>
            </a:pPr>
            <a:r>
              <a:rPr lang="en" sz="1800">
                <a:latin typeface="Arial"/>
                <a:ea typeface="Arial"/>
                <a:cs typeface="Arial"/>
                <a:sym typeface="Arial"/>
              </a:rPr>
              <a:t>L’albero decisionale risulta il più efficiente in termini di tempo computazionale.</a:t>
            </a:r>
            <a:endParaRPr sz="1800">
              <a:latin typeface="Arial"/>
              <a:ea typeface="Arial"/>
              <a:cs typeface="Arial"/>
              <a:sym typeface="Arial"/>
            </a:endParaRPr>
          </a:p>
          <a:p>
            <a:pPr indent="-342900" lvl="0" marL="457200" marR="0" rtl="0" algn="just">
              <a:lnSpc>
                <a:spcPct val="100000"/>
              </a:lnSpc>
              <a:spcBef>
                <a:spcPts val="0"/>
              </a:spcBef>
              <a:spcAft>
                <a:spcPts val="0"/>
              </a:spcAft>
              <a:buSzPts val="1800"/>
              <a:buFont typeface="Arial"/>
              <a:buChar char="●"/>
            </a:pPr>
            <a:r>
              <a:rPr lang="en" sz="1800">
                <a:latin typeface="Arial"/>
                <a:ea typeface="Arial"/>
                <a:cs typeface="Arial"/>
                <a:sym typeface="Arial"/>
              </a:rPr>
              <a:t>A parità di qualità sulle classificazioni delle istanze, la seconda SVM è più performante.</a:t>
            </a:r>
            <a:endParaRPr sz="1800">
              <a:latin typeface="Arial"/>
              <a:ea typeface="Arial"/>
              <a:cs typeface="Arial"/>
              <a:sym typeface="Arial"/>
            </a:endParaRPr>
          </a:p>
          <a:p>
            <a:pPr indent="0" lvl="0" marL="0" marR="0" rtl="0" algn="just">
              <a:lnSpc>
                <a:spcPct val="100000"/>
              </a:lnSpc>
              <a:spcBef>
                <a:spcPts val="0"/>
              </a:spcBef>
              <a:spcAft>
                <a:spcPts val="0"/>
              </a:spcAft>
              <a:buNone/>
            </a:pPr>
            <a:r>
              <a:t/>
            </a:r>
            <a:endParaRPr sz="1800">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02" name="Shape 302"/>
        <p:cNvGrpSpPr/>
        <p:nvPr/>
      </p:nvGrpSpPr>
      <p:grpSpPr>
        <a:xfrm>
          <a:off x="0" y="0"/>
          <a:ext cx="0" cy="0"/>
          <a:chOff x="0" y="0"/>
          <a:chExt cx="0" cy="0"/>
        </a:xfrm>
      </p:grpSpPr>
      <p:sp>
        <p:nvSpPr>
          <p:cNvPr id="303" name="Google Shape;303;p25"/>
          <p:cNvSpPr txBox="1"/>
          <p:nvPr>
            <p:ph type="title"/>
          </p:nvPr>
        </p:nvSpPr>
        <p:spPr>
          <a:xfrm>
            <a:off x="720100" y="5098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CONCLUSIONE</a:t>
            </a:r>
            <a:endParaRPr>
              <a:solidFill>
                <a:srgbClr val="F3F3F3"/>
              </a:solidFill>
            </a:endParaRPr>
          </a:p>
        </p:txBody>
      </p:sp>
      <p:pic>
        <p:nvPicPr>
          <p:cNvPr id="304" name="Google Shape;304;p25"/>
          <p:cNvPicPr preferRelativeResize="0"/>
          <p:nvPr/>
        </p:nvPicPr>
        <p:blipFill rotWithShape="1">
          <a:blip r:embed="rId4">
            <a:alphaModFix/>
          </a:blip>
          <a:srcRect b="0" l="25301" r="25296" t="0"/>
          <a:stretch/>
        </p:blipFill>
        <p:spPr>
          <a:xfrm>
            <a:off x="6209550" y="1345050"/>
            <a:ext cx="2845450" cy="3240024"/>
          </a:xfrm>
          <a:prstGeom prst="rect">
            <a:avLst/>
          </a:prstGeom>
          <a:noFill/>
          <a:ln>
            <a:noFill/>
          </a:ln>
        </p:spPr>
      </p:pic>
      <p:pic>
        <p:nvPicPr>
          <p:cNvPr id="305" name="Google Shape;305;p25">
            <a:hlinkClick/>
          </p:cNvPr>
          <p:cNvPicPr preferRelativeResize="0"/>
          <p:nvPr/>
        </p:nvPicPr>
        <p:blipFill rotWithShape="1">
          <a:blip r:embed="rId5">
            <a:alphaModFix/>
          </a:blip>
          <a:srcRect b="5495" l="6663" r="6219" t="4858"/>
          <a:stretch/>
        </p:blipFill>
        <p:spPr>
          <a:xfrm>
            <a:off x="8220886" y="101600"/>
            <a:ext cx="738387" cy="816451"/>
          </a:xfrm>
          <a:prstGeom prst="rect">
            <a:avLst/>
          </a:prstGeom>
          <a:noFill/>
          <a:ln>
            <a:noFill/>
          </a:ln>
        </p:spPr>
      </p:pic>
      <p:sp>
        <p:nvSpPr>
          <p:cNvPr id="306" name="Google Shape;306;p25"/>
          <p:cNvSpPr txBox="1"/>
          <p:nvPr>
            <p:ph idx="4294967295" type="subTitle"/>
          </p:nvPr>
        </p:nvSpPr>
        <p:spPr>
          <a:xfrm>
            <a:off x="403875" y="1599763"/>
            <a:ext cx="6105600" cy="27306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F3F3F3"/>
              </a:buClr>
              <a:buSzPts val="1200"/>
              <a:buFont typeface="Fira Sans Condensed Light"/>
              <a:buNone/>
            </a:pPr>
            <a:r>
              <a:rPr lang="en" sz="1800">
                <a:latin typeface="Arial"/>
                <a:ea typeface="Arial"/>
                <a:cs typeface="Arial"/>
                <a:sym typeface="Arial"/>
              </a:rPr>
              <a:t>I risultati ottenuti hanno confermato le nostre ipotesi iniziali tratte dall’analisi del dataset utilizzato. In base ai confronti tra i diversi modelli, considerando qualità delle classificazioni, generalizzazione dal training set e prestazioni nell’esecuzione, riteniamo che </a:t>
            </a:r>
            <a:r>
              <a:rPr b="1" i="1" lang="en" sz="1800">
                <a:latin typeface="Arial"/>
                <a:ea typeface="Arial"/>
                <a:cs typeface="Arial"/>
                <a:sym typeface="Arial"/>
              </a:rPr>
              <a:t>il modello basato su albero decisionale sia più adatto alla classificazione delle istanze del nostro dataset.</a:t>
            </a:r>
            <a:endParaRPr b="1" i="1" sz="1800" u="none" cap="none" strike="noStrike">
              <a:solidFill>
                <a:srgbClr val="F3F3F3"/>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2" name="Shape 112"/>
        <p:cNvGrpSpPr/>
        <p:nvPr/>
      </p:nvGrpSpPr>
      <p:grpSpPr>
        <a:xfrm>
          <a:off x="0" y="0"/>
          <a:ext cx="0" cy="0"/>
          <a:chOff x="0" y="0"/>
          <a:chExt cx="0" cy="0"/>
        </a:xfrm>
      </p:grpSpPr>
      <p:sp>
        <p:nvSpPr>
          <p:cNvPr id="113" name="Google Shape;113;p6"/>
          <p:cNvSpPr txBox="1"/>
          <p:nvPr>
            <p:ph type="title"/>
          </p:nvPr>
        </p:nvSpPr>
        <p:spPr>
          <a:xfrm>
            <a:off x="777625" y="1645400"/>
            <a:ext cx="3564300" cy="1590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800"/>
              <a:buNone/>
            </a:pPr>
            <a:r>
              <a:rPr lang="en"/>
              <a:t>DESCRIZIONE DEL DATASET</a:t>
            </a:r>
            <a:endParaRPr/>
          </a:p>
        </p:txBody>
      </p:sp>
      <p:sp>
        <p:nvSpPr>
          <p:cNvPr id="114" name="Google Shape;114;p6"/>
          <p:cNvSpPr txBox="1"/>
          <p:nvPr/>
        </p:nvSpPr>
        <p:spPr>
          <a:xfrm>
            <a:off x="4425225" y="1344675"/>
            <a:ext cx="4727400" cy="3122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F3F3F3"/>
              </a:buClr>
              <a:buSzPts val="1800"/>
              <a:buFont typeface="Arial"/>
              <a:buChar char="●"/>
            </a:pPr>
            <a:r>
              <a:rPr b="0" i="0" lang="en" sz="1800" u="none" cap="none" strike="noStrike">
                <a:solidFill>
                  <a:srgbClr val="F3F3F3"/>
                </a:solidFill>
                <a:latin typeface="Arial"/>
                <a:ea typeface="Arial"/>
                <a:cs typeface="Arial"/>
                <a:sym typeface="Arial"/>
              </a:rPr>
              <a:t>Numero di istanze: 8124</a:t>
            </a:r>
            <a:endParaRPr b="0" i="0" sz="1800" u="none" cap="none" strike="noStrike">
              <a:solidFill>
                <a:srgbClr val="F3F3F3"/>
              </a:solidFill>
              <a:latin typeface="Arial"/>
              <a:ea typeface="Arial"/>
              <a:cs typeface="Arial"/>
              <a:sym typeface="Arial"/>
            </a:endParaRPr>
          </a:p>
          <a:p>
            <a:pPr indent="-342900" lvl="0" marL="457200" marR="0" rtl="0" algn="l">
              <a:lnSpc>
                <a:spcPct val="115000"/>
              </a:lnSpc>
              <a:spcBef>
                <a:spcPts val="0"/>
              </a:spcBef>
              <a:spcAft>
                <a:spcPts val="0"/>
              </a:spcAft>
              <a:buClr>
                <a:srgbClr val="F3F3F3"/>
              </a:buClr>
              <a:buSzPts val="1800"/>
              <a:buFont typeface="Arial"/>
              <a:buChar char="●"/>
            </a:pPr>
            <a:r>
              <a:rPr b="0" i="0" lang="en" sz="1800" u="none" cap="none" strike="noStrike">
                <a:solidFill>
                  <a:srgbClr val="F3F3F3"/>
                </a:solidFill>
                <a:latin typeface="Arial"/>
                <a:ea typeface="Arial"/>
                <a:cs typeface="Arial"/>
                <a:sym typeface="Arial"/>
              </a:rPr>
              <a:t>Caratteristica del dataset: multivariato</a:t>
            </a:r>
            <a:endParaRPr b="0" i="0" sz="1800" u="none" cap="none" strike="noStrike">
              <a:solidFill>
                <a:srgbClr val="F3F3F3"/>
              </a:solidFill>
              <a:latin typeface="Arial"/>
              <a:ea typeface="Arial"/>
              <a:cs typeface="Arial"/>
              <a:sym typeface="Arial"/>
            </a:endParaRPr>
          </a:p>
          <a:p>
            <a:pPr indent="-342900" lvl="0" marL="457200" marR="0" rtl="0" algn="l">
              <a:lnSpc>
                <a:spcPct val="115000"/>
              </a:lnSpc>
              <a:spcBef>
                <a:spcPts val="0"/>
              </a:spcBef>
              <a:spcAft>
                <a:spcPts val="0"/>
              </a:spcAft>
              <a:buClr>
                <a:srgbClr val="F3F3F3"/>
              </a:buClr>
              <a:buSzPts val="1800"/>
              <a:buFont typeface="Arial"/>
              <a:buChar char="●"/>
            </a:pPr>
            <a:r>
              <a:rPr b="0" i="0" lang="en" sz="1800" u="none" cap="none" strike="noStrike">
                <a:solidFill>
                  <a:srgbClr val="F3F3F3"/>
                </a:solidFill>
                <a:latin typeface="Arial"/>
                <a:ea typeface="Arial"/>
                <a:cs typeface="Arial"/>
                <a:sym typeface="Arial"/>
              </a:rPr>
              <a:t>Caratteristica degli attributi: categorici</a:t>
            </a:r>
            <a:endParaRPr b="0" i="0" sz="1800" u="none" cap="none" strike="noStrike">
              <a:solidFill>
                <a:srgbClr val="F3F3F3"/>
              </a:solidFill>
              <a:latin typeface="Arial"/>
              <a:ea typeface="Arial"/>
              <a:cs typeface="Arial"/>
              <a:sym typeface="Arial"/>
            </a:endParaRPr>
          </a:p>
          <a:p>
            <a:pPr indent="-342900" lvl="0" marL="457200" marR="0" rtl="0" algn="l">
              <a:lnSpc>
                <a:spcPct val="115000"/>
              </a:lnSpc>
              <a:spcBef>
                <a:spcPts val="0"/>
              </a:spcBef>
              <a:spcAft>
                <a:spcPts val="0"/>
              </a:spcAft>
              <a:buClr>
                <a:srgbClr val="F3F3F3"/>
              </a:buClr>
              <a:buSzPts val="1800"/>
              <a:buFont typeface="Arial"/>
              <a:buChar char="●"/>
            </a:pPr>
            <a:r>
              <a:rPr b="0" i="0" lang="en" sz="1800" u="none" cap="none" strike="noStrike">
                <a:solidFill>
                  <a:srgbClr val="F3F3F3"/>
                </a:solidFill>
                <a:latin typeface="Arial"/>
                <a:ea typeface="Arial"/>
                <a:cs typeface="Arial"/>
                <a:sym typeface="Arial"/>
              </a:rPr>
              <a:t>Numero di attributi (variabile target esclusa): 22</a:t>
            </a:r>
            <a:endParaRPr b="0" i="0" sz="1800" u="none" cap="none" strike="noStrike">
              <a:solidFill>
                <a:srgbClr val="F3F3F3"/>
              </a:solidFill>
              <a:latin typeface="Arial"/>
              <a:ea typeface="Arial"/>
              <a:cs typeface="Arial"/>
              <a:sym typeface="Arial"/>
            </a:endParaRPr>
          </a:p>
          <a:p>
            <a:pPr indent="-342900" lvl="0" marL="457200" marR="0" rtl="0" algn="l">
              <a:lnSpc>
                <a:spcPct val="115000"/>
              </a:lnSpc>
              <a:spcBef>
                <a:spcPts val="0"/>
              </a:spcBef>
              <a:spcAft>
                <a:spcPts val="0"/>
              </a:spcAft>
              <a:buClr>
                <a:srgbClr val="F3F3F3"/>
              </a:buClr>
              <a:buSzPts val="1800"/>
              <a:buFont typeface="Arial"/>
              <a:buChar char="●"/>
            </a:pPr>
            <a:r>
              <a:rPr b="0" i="0" lang="en" sz="1800" u="none" cap="none" strike="noStrike">
                <a:solidFill>
                  <a:srgbClr val="F3F3F3"/>
                </a:solidFill>
                <a:latin typeface="Arial"/>
                <a:ea typeface="Arial"/>
                <a:cs typeface="Arial"/>
                <a:sym typeface="Arial"/>
              </a:rPr>
              <a:t>Valori mancanti (missing): si</a:t>
            </a:r>
            <a:endParaRPr b="0" i="0" sz="1800" u="none" cap="none" strike="noStrike">
              <a:solidFill>
                <a:srgbClr val="F2F2F2"/>
              </a:solidFill>
              <a:latin typeface="Arial"/>
              <a:ea typeface="Arial"/>
              <a:cs typeface="Arial"/>
              <a:sym typeface="Arial"/>
            </a:endParaRPr>
          </a:p>
        </p:txBody>
      </p:sp>
      <p:pic>
        <p:nvPicPr>
          <p:cNvPr id="115" name="Google Shape;115;p6">
            <a:hlinkClick/>
          </p:cNvPr>
          <p:cNvPicPr preferRelativeResize="0"/>
          <p:nvPr/>
        </p:nvPicPr>
        <p:blipFill rotWithShape="1">
          <a:blip r:embed="rId4">
            <a:alphaModFix/>
          </a:blip>
          <a:srcRect b="5495" l="6663" r="6219" t="4858"/>
          <a:stretch/>
        </p:blipFill>
        <p:spPr>
          <a:xfrm>
            <a:off x="8220886" y="101600"/>
            <a:ext cx="738387" cy="816451"/>
          </a:xfrm>
          <a:prstGeom prst="rect">
            <a:avLst/>
          </a:prstGeom>
          <a:noFill/>
          <a:ln>
            <a:noFill/>
          </a:ln>
        </p:spPr>
      </p:pic>
      <p:cxnSp>
        <p:nvCxnSpPr>
          <p:cNvPr id="116" name="Google Shape;116;p6"/>
          <p:cNvCxnSpPr/>
          <p:nvPr/>
        </p:nvCxnSpPr>
        <p:spPr>
          <a:xfrm flipH="1">
            <a:off x="4411800" y="866000"/>
            <a:ext cx="13200" cy="31488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g7c9d618382_6_0"/>
          <p:cNvSpPr txBox="1"/>
          <p:nvPr/>
        </p:nvSpPr>
        <p:spPr>
          <a:xfrm>
            <a:off x="4424225" y="1461300"/>
            <a:ext cx="4727400" cy="2220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lt2"/>
              </a:buClr>
              <a:buSzPts val="1800"/>
              <a:buChar char="●"/>
            </a:pPr>
            <a:r>
              <a:rPr lang="en" sz="1800">
                <a:solidFill>
                  <a:schemeClr val="lt2"/>
                </a:solidFill>
              </a:rPr>
              <a:t>Classificare le istanze secondo le classi “commestibile” e “velenoso”.</a:t>
            </a:r>
            <a:endParaRPr sz="1800">
              <a:solidFill>
                <a:schemeClr val="lt2"/>
              </a:solidFill>
            </a:endParaRPr>
          </a:p>
          <a:p>
            <a:pPr indent="-342900" lvl="0" marL="457200" rtl="0" algn="l">
              <a:lnSpc>
                <a:spcPct val="150000"/>
              </a:lnSpc>
              <a:spcBef>
                <a:spcPts val="0"/>
              </a:spcBef>
              <a:spcAft>
                <a:spcPts val="0"/>
              </a:spcAft>
              <a:buClr>
                <a:schemeClr val="lt2"/>
              </a:buClr>
              <a:buSzPts val="1800"/>
              <a:buFont typeface="Fira Sans Condensed Light"/>
              <a:buChar char="●"/>
            </a:pPr>
            <a:r>
              <a:rPr lang="en" sz="1800">
                <a:solidFill>
                  <a:schemeClr val="lt2"/>
                </a:solidFill>
              </a:rPr>
              <a:t>Utilizzo dei seguenti modelli : </a:t>
            </a:r>
            <a:r>
              <a:rPr b="1" lang="en" sz="1800">
                <a:solidFill>
                  <a:schemeClr val="lt2"/>
                </a:solidFill>
              </a:rPr>
              <a:t>alberi decisionali</a:t>
            </a:r>
            <a:r>
              <a:rPr lang="en" sz="1800">
                <a:solidFill>
                  <a:schemeClr val="lt2"/>
                </a:solidFill>
              </a:rPr>
              <a:t> e le </a:t>
            </a:r>
            <a:r>
              <a:rPr b="1" lang="en" sz="1800">
                <a:solidFill>
                  <a:schemeClr val="lt2"/>
                </a:solidFill>
              </a:rPr>
              <a:t>macchine a vettori di supporto.</a:t>
            </a:r>
            <a:endParaRPr sz="1800">
              <a:solidFill>
                <a:srgbClr val="F3F3F3"/>
              </a:solidFill>
            </a:endParaRPr>
          </a:p>
        </p:txBody>
      </p:sp>
      <p:pic>
        <p:nvPicPr>
          <p:cNvPr id="122" name="Google Shape;122;g7c9d618382_6_0">
            <a:hlinkClick/>
          </p:cNvPr>
          <p:cNvPicPr preferRelativeResize="0"/>
          <p:nvPr/>
        </p:nvPicPr>
        <p:blipFill rotWithShape="1">
          <a:blip r:embed="rId4">
            <a:alphaModFix/>
          </a:blip>
          <a:srcRect b="5495" l="6664" r="6220" t="4858"/>
          <a:stretch/>
        </p:blipFill>
        <p:spPr>
          <a:xfrm>
            <a:off x="8220886" y="101600"/>
            <a:ext cx="738388" cy="816450"/>
          </a:xfrm>
          <a:prstGeom prst="rect">
            <a:avLst/>
          </a:prstGeom>
          <a:noFill/>
          <a:ln>
            <a:noFill/>
          </a:ln>
        </p:spPr>
      </p:pic>
      <p:sp>
        <p:nvSpPr>
          <p:cNvPr id="123" name="Google Shape;123;g7c9d618382_6_0"/>
          <p:cNvSpPr txBox="1"/>
          <p:nvPr>
            <p:ph type="title"/>
          </p:nvPr>
        </p:nvSpPr>
        <p:spPr>
          <a:xfrm>
            <a:off x="125850" y="1776750"/>
            <a:ext cx="4222500" cy="1590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800"/>
              <a:buNone/>
            </a:pPr>
            <a:r>
              <a:rPr lang="en"/>
              <a:t>OBIETTIVI DELL’ELABORATO</a:t>
            </a:r>
            <a:endParaRPr/>
          </a:p>
        </p:txBody>
      </p:sp>
      <p:cxnSp>
        <p:nvCxnSpPr>
          <p:cNvPr id="124" name="Google Shape;124;g7c9d618382_6_0"/>
          <p:cNvCxnSpPr/>
          <p:nvPr/>
        </p:nvCxnSpPr>
        <p:spPr>
          <a:xfrm flipH="1">
            <a:off x="4411800" y="866000"/>
            <a:ext cx="13200" cy="31488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8" name="Shape 128"/>
        <p:cNvGrpSpPr/>
        <p:nvPr/>
      </p:nvGrpSpPr>
      <p:grpSpPr>
        <a:xfrm>
          <a:off x="0" y="0"/>
          <a:ext cx="0" cy="0"/>
          <a:chOff x="0" y="0"/>
          <a:chExt cx="0" cy="0"/>
        </a:xfrm>
      </p:grpSpPr>
      <p:sp>
        <p:nvSpPr>
          <p:cNvPr id="129" name="Google Shape;129;g7c9d618382_4_0"/>
          <p:cNvSpPr txBox="1"/>
          <p:nvPr>
            <p:ph type="title"/>
          </p:nvPr>
        </p:nvSpPr>
        <p:spPr>
          <a:xfrm>
            <a:off x="61025" y="1266825"/>
            <a:ext cx="4315200" cy="22743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400"/>
              <a:buNone/>
            </a:pPr>
            <a:r>
              <a:rPr lang="en" sz="4500"/>
              <a:t>ANALISI ESPLORATIVA ED ELABORAZIONE DEL DATASET</a:t>
            </a:r>
            <a:endParaRPr sz="4500"/>
          </a:p>
        </p:txBody>
      </p:sp>
      <p:sp>
        <p:nvSpPr>
          <p:cNvPr id="130" name="Google Shape;130;g7c9d618382_4_0"/>
          <p:cNvSpPr txBox="1"/>
          <p:nvPr>
            <p:ph idx="1" type="subTitle"/>
          </p:nvPr>
        </p:nvSpPr>
        <p:spPr>
          <a:xfrm>
            <a:off x="4606500" y="1563375"/>
            <a:ext cx="4385100" cy="16812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Arial"/>
              <a:buChar char="●"/>
            </a:pPr>
            <a:r>
              <a:rPr lang="en" sz="1800">
                <a:latin typeface="Arial"/>
                <a:ea typeface="Arial"/>
                <a:cs typeface="Arial"/>
                <a:sym typeface="Arial"/>
              </a:rPr>
              <a:t>Gestione dei valori mancanti.</a:t>
            </a:r>
            <a:endParaRPr sz="1800">
              <a:latin typeface="Arial"/>
              <a:ea typeface="Arial"/>
              <a:cs typeface="Arial"/>
              <a:sym typeface="Arial"/>
            </a:endParaRPr>
          </a:p>
          <a:p>
            <a:pPr indent="-342900" lvl="0" marL="457200" rtl="0" algn="l">
              <a:lnSpc>
                <a:spcPct val="150000"/>
              </a:lnSpc>
              <a:spcBef>
                <a:spcPts val="0"/>
              </a:spcBef>
              <a:spcAft>
                <a:spcPts val="0"/>
              </a:spcAft>
              <a:buSzPts val="1800"/>
              <a:buFont typeface="Arial"/>
              <a:buChar char="●"/>
            </a:pPr>
            <a:r>
              <a:rPr lang="en" sz="1800">
                <a:latin typeface="Arial"/>
                <a:ea typeface="Arial"/>
                <a:cs typeface="Arial"/>
                <a:sym typeface="Arial"/>
              </a:rPr>
              <a:t>Visualizzazione delle distribuzioni delle istanze in base agli attributi.</a:t>
            </a:r>
            <a:endParaRPr sz="1800">
              <a:latin typeface="Arial"/>
              <a:ea typeface="Arial"/>
              <a:cs typeface="Arial"/>
              <a:sym typeface="Arial"/>
            </a:endParaRPr>
          </a:p>
          <a:p>
            <a:pPr indent="-342900" lvl="0" marL="457200" rtl="0" algn="l">
              <a:lnSpc>
                <a:spcPct val="150000"/>
              </a:lnSpc>
              <a:spcBef>
                <a:spcPts val="0"/>
              </a:spcBef>
              <a:spcAft>
                <a:spcPts val="0"/>
              </a:spcAft>
              <a:buSzPts val="1800"/>
              <a:buFont typeface="Arial"/>
              <a:buChar char="●"/>
            </a:pPr>
            <a:r>
              <a:rPr lang="en" sz="1800">
                <a:latin typeface="Arial"/>
                <a:ea typeface="Arial"/>
                <a:cs typeface="Arial"/>
                <a:sym typeface="Arial"/>
              </a:rPr>
              <a:t>Partizionamento del dataset.</a:t>
            </a:r>
            <a:endParaRPr sz="1800">
              <a:latin typeface="Arial"/>
              <a:ea typeface="Arial"/>
              <a:cs typeface="Arial"/>
              <a:sym typeface="Arial"/>
            </a:endParaRPr>
          </a:p>
        </p:txBody>
      </p:sp>
      <p:cxnSp>
        <p:nvCxnSpPr>
          <p:cNvPr id="131" name="Google Shape;131;g7c9d618382_4_0"/>
          <p:cNvCxnSpPr/>
          <p:nvPr/>
        </p:nvCxnSpPr>
        <p:spPr>
          <a:xfrm flipH="1">
            <a:off x="4411800" y="866000"/>
            <a:ext cx="13200" cy="3148800"/>
          </a:xfrm>
          <a:prstGeom prst="straightConnector1">
            <a:avLst/>
          </a:prstGeom>
          <a:noFill/>
          <a:ln cap="flat" cmpd="sng" w="19050">
            <a:solidFill>
              <a:srgbClr val="F3F3F3"/>
            </a:solidFill>
            <a:prstDash val="solid"/>
            <a:round/>
            <a:headEnd len="med" w="med" type="oval"/>
            <a:tailEnd len="med" w="med" type="oval"/>
          </a:ln>
        </p:spPr>
      </p:cxnSp>
      <p:pic>
        <p:nvPicPr>
          <p:cNvPr id="132" name="Google Shape;132;g7c9d618382_4_0">
            <a:hlinkClick/>
          </p:cNvPr>
          <p:cNvPicPr preferRelativeResize="0"/>
          <p:nvPr/>
        </p:nvPicPr>
        <p:blipFill rotWithShape="1">
          <a:blip r:embed="rId4">
            <a:alphaModFix/>
          </a:blip>
          <a:srcRect b="5495" l="6663" r="6219" t="4858"/>
          <a:stretch/>
        </p:blipFill>
        <p:spPr>
          <a:xfrm>
            <a:off x="8211563" y="95508"/>
            <a:ext cx="738387" cy="8164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6" name="Shape 136"/>
        <p:cNvGrpSpPr/>
        <p:nvPr/>
      </p:nvGrpSpPr>
      <p:grpSpPr>
        <a:xfrm>
          <a:off x="0" y="0"/>
          <a:ext cx="0" cy="0"/>
          <a:chOff x="0" y="0"/>
          <a:chExt cx="0" cy="0"/>
        </a:xfrm>
      </p:grpSpPr>
      <p:sp>
        <p:nvSpPr>
          <p:cNvPr id="137" name="Google Shape;137;p10"/>
          <p:cNvSpPr txBox="1"/>
          <p:nvPr>
            <p:ph type="title"/>
          </p:nvPr>
        </p:nvSpPr>
        <p:spPr>
          <a:xfrm>
            <a:off x="720000" y="18150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Gestione dei valori mancanti</a:t>
            </a:r>
            <a:endParaRPr/>
          </a:p>
          <a:p>
            <a:pPr indent="0" lvl="0" marL="0" rtl="0" algn="ctr">
              <a:lnSpc>
                <a:spcPct val="100000"/>
              </a:lnSpc>
              <a:spcBef>
                <a:spcPts val="0"/>
              </a:spcBef>
              <a:spcAft>
                <a:spcPts val="0"/>
              </a:spcAft>
              <a:buSzPts val="3000"/>
              <a:buNone/>
            </a:pPr>
            <a:r>
              <a:t/>
            </a:r>
            <a:endParaRPr/>
          </a:p>
        </p:txBody>
      </p:sp>
      <p:pic>
        <p:nvPicPr>
          <p:cNvPr id="138" name="Google Shape;138;p10"/>
          <p:cNvPicPr preferRelativeResize="0"/>
          <p:nvPr/>
        </p:nvPicPr>
        <p:blipFill rotWithShape="1">
          <a:blip r:embed="rId4">
            <a:alphaModFix/>
          </a:blip>
          <a:srcRect b="0" l="0" r="0" t="0"/>
          <a:stretch/>
        </p:blipFill>
        <p:spPr>
          <a:xfrm>
            <a:off x="3588500" y="1052963"/>
            <a:ext cx="5200650" cy="3190875"/>
          </a:xfrm>
          <a:prstGeom prst="rect">
            <a:avLst/>
          </a:prstGeom>
          <a:noFill/>
          <a:ln cap="flat" cmpd="sng" w="19050">
            <a:solidFill>
              <a:srgbClr val="FFFFFF"/>
            </a:solidFill>
            <a:prstDash val="solid"/>
            <a:miter lim="8000"/>
            <a:headEnd len="sm" w="sm" type="none"/>
            <a:tailEnd len="sm" w="sm" type="none"/>
          </a:ln>
        </p:spPr>
      </p:pic>
      <p:sp>
        <p:nvSpPr>
          <p:cNvPr id="139" name="Google Shape;139;p10"/>
          <p:cNvSpPr txBox="1"/>
          <p:nvPr>
            <p:ph idx="4294967295" type="subTitle"/>
          </p:nvPr>
        </p:nvSpPr>
        <p:spPr>
          <a:xfrm>
            <a:off x="181400" y="934800"/>
            <a:ext cx="3190500" cy="342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3F3F3"/>
              </a:buClr>
              <a:buSzPts val="1200"/>
              <a:buFont typeface="Fira Sans Condensed Light"/>
              <a:buNone/>
            </a:pPr>
            <a:r>
              <a:rPr b="0" i="0" lang="en" sz="1800" u="none" cap="none" strike="noStrike">
                <a:solidFill>
                  <a:srgbClr val="F3F3F3"/>
                </a:solidFill>
                <a:latin typeface="Arial"/>
                <a:ea typeface="Arial"/>
                <a:cs typeface="Arial"/>
                <a:sym typeface="Arial"/>
              </a:rPr>
              <a:t>Si </a:t>
            </a:r>
            <a:r>
              <a:rPr lang="en" sz="1800">
                <a:latin typeface="Arial"/>
                <a:ea typeface="Arial"/>
                <a:cs typeface="Arial"/>
                <a:sym typeface="Arial"/>
              </a:rPr>
              <a:t>scopre </a:t>
            </a:r>
            <a:r>
              <a:rPr b="0" i="0" lang="en" sz="1800" u="none" cap="none" strike="noStrike">
                <a:solidFill>
                  <a:srgbClr val="F3F3F3"/>
                </a:solidFill>
                <a:latin typeface="Arial"/>
                <a:ea typeface="Arial"/>
                <a:cs typeface="Arial"/>
                <a:sym typeface="Arial"/>
              </a:rPr>
              <a:t>che la variabile </a:t>
            </a:r>
            <a:r>
              <a:rPr b="1" i="0" lang="en" sz="1800" u="none" cap="none" strike="noStrike">
                <a:solidFill>
                  <a:srgbClr val="F3F3F3"/>
                </a:solidFill>
                <a:latin typeface="Arial"/>
                <a:ea typeface="Arial"/>
                <a:cs typeface="Arial"/>
                <a:sym typeface="Arial"/>
              </a:rPr>
              <a:t>stalk.root</a:t>
            </a:r>
            <a:r>
              <a:rPr b="0" i="0" lang="en" sz="1800" u="none" cap="none" strike="noStrike">
                <a:solidFill>
                  <a:srgbClr val="F3F3F3"/>
                </a:solidFill>
                <a:latin typeface="Arial"/>
                <a:ea typeface="Arial"/>
                <a:cs typeface="Arial"/>
                <a:sym typeface="Arial"/>
              </a:rPr>
              <a:t> non é correlata alla variabile target dove l’unico valore “rooted” che presenta una classificazione omogenea é il 2.4% del dataset.</a:t>
            </a:r>
            <a:endParaRPr b="0" i="0" sz="1800" u="none" cap="none" strike="noStrike">
              <a:solidFill>
                <a:srgbClr val="F3F3F3"/>
              </a:solidFill>
              <a:latin typeface="Arial"/>
              <a:ea typeface="Arial"/>
              <a:cs typeface="Arial"/>
              <a:sym typeface="Arial"/>
            </a:endParaRPr>
          </a:p>
          <a:p>
            <a:pPr indent="0" lvl="0" marL="0" marR="0" rtl="0" algn="l">
              <a:lnSpc>
                <a:spcPct val="100000"/>
              </a:lnSpc>
              <a:spcBef>
                <a:spcPts val="0"/>
              </a:spcBef>
              <a:spcAft>
                <a:spcPts val="0"/>
              </a:spcAft>
              <a:buClr>
                <a:srgbClr val="F3F3F3"/>
              </a:buClr>
              <a:buSzPts val="1200"/>
              <a:buFont typeface="Fira Sans Condensed Light"/>
              <a:buNone/>
            </a:pPr>
            <a:r>
              <a:t/>
            </a:r>
            <a:endParaRPr b="0" i="0" sz="1800" u="none" cap="none" strike="noStrike">
              <a:solidFill>
                <a:srgbClr val="F3F3F3"/>
              </a:solidFill>
              <a:latin typeface="Arial"/>
              <a:ea typeface="Arial"/>
              <a:cs typeface="Arial"/>
              <a:sym typeface="Arial"/>
            </a:endParaRPr>
          </a:p>
          <a:p>
            <a:pPr indent="0" lvl="0" marL="0" marR="0" rtl="0" algn="l">
              <a:lnSpc>
                <a:spcPct val="100000"/>
              </a:lnSpc>
              <a:spcBef>
                <a:spcPts val="0"/>
              </a:spcBef>
              <a:spcAft>
                <a:spcPts val="0"/>
              </a:spcAft>
              <a:buClr>
                <a:srgbClr val="F3F3F3"/>
              </a:buClr>
              <a:buSzPts val="1200"/>
              <a:buFont typeface="Fira Sans Condensed Light"/>
              <a:buNone/>
            </a:pPr>
            <a:r>
              <a:rPr b="0" i="0" lang="en" sz="1800" u="none" cap="none" strike="noStrike">
                <a:solidFill>
                  <a:srgbClr val="F3F3F3"/>
                </a:solidFill>
                <a:latin typeface="Arial"/>
                <a:ea typeface="Arial"/>
                <a:cs typeface="Arial"/>
                <a:sym typeface="Arial"/>
              </a:rPr>
              <a:t>Si rimuove l’attributo</a:t>
            </a:r>
            <a:r>
              <a:rPr lang="en" sz="1800">
                <a:latin typeface="Arial"/>
                <a:ea typeface="Arial"/>
                <a:cs typeface="Arial"/>
                <a:sym typeface="Arial"/>
              </a:rPr>
              <a:t>.</a:t>
            </a:r>
            <a:endParaRPr b="0" i="0" sz="1800" u="none" cap="none" strike="noStrike">
              <a:solidFill>
                <a:srgbClr val="F3F3F3"/>
              </a:solidFill>
              <a:latin typeface="Arial"/>
              <a:ea typeface="Arial"/>
              <a:cs typeface="Arial"/>
              <a:sym typeface="Arial"/>
            </a:endParaRPr>
          </a:p>
        </p:txBody>
      </p:sp>
      <p:pic>
        <p:nvPicPr>
          <p:cNvPr id="140" name="Google Shape;140;p10">
            <a:hlinkClick/>
          </p:cNvPr>
          <p:cNvPicPr preferRelativeResize="0"/>
          <p:nvPr/>
        </p:nvPicPr>
        <p:blipFill rotWithShape="1">
          <a:blip r:embed="rId5">
            <a:alphaModFix/>
          </a:blip>
          <a:srcRect b="5495" l="6663" r="6219" t="4858"/>
          <a:stretch/>
        </p:blipFill>
        <p:spPr>
          <a:xfrm>
            <a:off x="8220886" y="101600"/>
            <a:ext cx="738387" cy="8164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4" name="Shape 144"/>
        <p:cNvGrpSpPr/>
        <p:nvPr/>
      </p:nvGrpSpPr>
      <p:grpSpPr>
        <a:xfrm>
          <a:off x="0" y="0"/>
          <a:ext cx="0" cy="0"/>
          <a:chOff x="0" y="0"/>
          <a:chExt cx="0" cy="0"/>
        </a:xfrm>
      </p:grpSpPr>
      <p:sp>
        <p:nvSpPr>
          <p:cNvPr id="145" name="Google Shape;145;g7c9d618382_4_17"/>
          <p:cNvSpPr txBox="1"/>
          <p:nvPr>
            <p:ph type="title"/>
          </p:nvPr>
        </p:nvSpPr>
        <p:spPr>
          <a:xfrm>
            <a:off x="613400" y="8297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Visualizzazione delle distribuzioni delle istanze in base agli attributi</a:t>
            </a:r>
            <a:endParaRPr/>
          </a:p>
          <a:p>
            <a:pPr indent="0" lvl="0" marL="0" rtl="0" algn="ctr">
              <a:lnSpc>
                <a:spcPct val="100000"/>
              </a:lnSpc>
              <a:spcBef>
                <a:spcPts val="0"/>
              </a:spcBef>
              <a:spcAft>
                <a:spcPts val="0"/>
              </a:spcAft>
              <a:buSzPts val="3000"/>
              <a:buNone/>
            </a:pPr>
            <a:r>
              <a:t/>
            </a:r>
            <a:endParaRPr/>
          </a:p>
        </p:txBody>
      </p:sp>
      <p:sp>
        <p:nvSpPr>
          <p:cNvPr id="146" name="Google Shape;146;g7c9d618382_4_17"/>
          <p:cNvSpPr txBox="1"/>
          <p:nvPr>
            <p:ph idx="4294967295" type="subTitle"/>
          </p:nvPr>
        </p:nvSpPr>
        <p:spPr>
          <a:xfrm>
            <a:off x="169525" y="1312293"/>
            <a:ext cx="3190500" cy="140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3F3F3"/>
              </a:buClr>
              <a:buSzPts val="1200"/>
              <a:buFont typeface="Fira Sans Condensed Light"/>
              <a:buNone/>
            </a:pPr>
            <a:r>
              <a:rPr lang="en" sz="1800">
                <a:latin typeface="Arial"/>
                <a:ea typeface="Arial"/>
                <a:cs typeface="Arial"/>
                <a:sym typeface="Arial"/>
              </a:rPr>
              <a:t>Relazioniamo gli attributi </a:t>
            </a:r>
            <a:r>
              <a:rPr b="1" lang="en" sz="1800">
                <a:latin typeface="Arial"/>
                <a:ea typeface="Arial"/>
                <a:cs typeface="Arial"/>
                <a:sym typeface="Arial"/>
              </a:rPr>
              <a:t>cap.color</a:t>
            </a:r>
            <a:r>
              <a:rPr lang="en" sz="1800">
                <a:latin typeface="Arial"/>
                <a:ea typeface="Arial"/>
                <a:cs typeface="Arial"/>
                <a:sym typeface="Arial"/>
              </a:rPr>
              <a:t> e </a:t>
            </a:r>
            <a:r>
              <a:rPr b="1" lang="en" sz="1800">
                <a:latin typeface="Arial"/>
                <a:ea typeface="Arial"/>
                <a:cs typeface="Arial"/>
                <a:sym typeface="Arial"/>
              </a:rPr>
              <a:t>bruises</a:t>
            </a:r>
            <a:r>
              <a:rPr lang="en" sz="1800">
                <a:latin typeface="Arial"/>
                <a:ea typeface="Arial"/>
                <a:cs typeface="Arial"/>
                <a:sym typeface="Arial"/>
              </a:rPr>
              <a:t> e la loro classificazione.</a:t>
            </a:r>
            <a:endParaRPr b="0" i="0" sz="1800" u="none" cap="none" strike="noStrike">
              <a:solidFill>
                <a:srgbClr val="F3F3F3"/>
              </a:solidFill>
              <a:latin typeface="Arial"/>
              <a:ea typeface="Arial"/>
              <a:cs typeface="Arial"/>
              <a:sym typeface="Arial"/>
            </a:endParaRPr>
          </a:p>
        </p:txBody>
      </p:sp>
      <p:pic>
        <p:nvPicPr>
          <p:cNvPr id="147" name="Google Shape;147;g7c9d618382_4_17"/>
          <p:cNvPicPr preferRelativeResize="0"/>
          <p:nvPr/>
        </p:nvPicPr>
        <p:blipFill rotWithShape="1">
          <a:blip r:embed="rId4">
            <a:alphaModFix/>
          </a:blip>
          <a:srcRect b="0" l="0" r="0" t="0"/>
          <a:stretch/>
        </p:blipFill>
        <p:spPr>
          <a:xfrm>
            <a:off x="3495575" y="1408225"/>
            <a:ext cx="5464126" cy="3469725"/>
          </a:xfrm>
          <a:prstGeom prst="rect">
            <a:avLst/>
          </a:prstGeom>
          <a:noFill/>
          <a:ln cap="flat" cmpd="sng" w="19050">
            <a:solidFill>
              <a:srgbClr val="FFFFFF"/>
            </a:solidFill>
            <a:prstDash val="solid"/>
            <a:miter lim="8000"/>
            <a:headEnd len="sm" w="sm" type="none"/>
            <a:tailEnd len="sm" w="sm" type="none"/>
          </a:ln>
        </p:spPr>
      </p:pic>
      <p:pic>
        <p:nvPicPr>
          <p:cNvPr id="148" name="Google Shape;148;g7c9d618382_4_17">
            <a:hlinkClick/>
          </p:cNvPr>
          <p:cNvPicPr preferRelativeResize="0"/>
          <p:nvPr/>
        </p:nvPicPr>
        <p:blipFill rotWithShape="1">
          <a:blip r:embed="rId5">
            <a:alphaModFix/>
          </a:blip>
          <a:srcRect b="5495" l="6663" r="6219" t="4858"/>
          <a:stretch/>
        </p:blipFill>
        <p:spPr>
          <a:xfrm>
            <a:off x="8220886" y="101600"/>
            <a:ext cx="738387" cy="8164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2" name="Shape 152"/>
        <p:cNvGrpSpPr/>
        <p:nvPr/>
      </p:nvGrpSpPr>
      <p:grpSpPr>
        <a:xfrm>
          <a:off x="0" y="0"/>
          <a:ext cx="0" cy="0"/>
          <a:chOff x="0" y="0"/>
          <a:chExt cx="0" cy="0"/>
        </a:xfrm>
      </p:grpSpPr>
      <p:sp>
        <p:nvSpPr>
          <p:cNvPr id="153" name="Google Shape;153;g7c9d618382_4_32"/>
          <p:cNvSpPr txBox="1"/>
          <p:nvPr>
            <p:ph type="title"/>
          </p:nvPr>
        </p:nvSpPr>
        <p:spPr>
          <a:xfrm>
            <a:off x="613400" y="8297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Visualizzazione delle distribuzioni delle istanze in base agli attributi</a:t>
            </a:r>
            <a:endParaRPr/>
          </a:p>
          <a:p>
            <a:pPr indent="0" lvl="0" marL="0" rtl="0" algn="ctr">
              <a:lnSpc>
                <a:spcPct val="100000"/>
              </a:lnSpc>
              <a:spcBef>
                <a:spcPts val="0"/>
              </a:spcBef>
              <a:spcAft>
                <a:spcPts val="0"/>
              </a:spcAft>
              <a:buSzPts val="3000"/>
              <a:buNone/>
            </a:pPr>
            <a:r>
              <a:t/>
            </a:r>
            <a:endParaRPr/>
          </a:p>
        </p:txBody>
      </p:sp>
      <p:sp>
        <p:nvSpPr>
          <p:cNvPr id="154" name="Google Shape;154;g7c9d618382_4_32"/>
          <p:cNvSpPr txBox="1"/>
          <p:nvPr>
            <p:ph idx="4294967295" type="subTitle"/>
          </p:nvPr>
        </p:nvSpPr>
        <p:spPr>
          <a:xfrm>
            <a:off x="181400" y="1131150"/>
            <a:ext cx="3190500" cy="342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3F3F3"/>
              </a:buClr>
              <a:buSzPts val="1200"/>
              <a:buFont typeface="Fira Sans Condensed Light"/>
              <a:buNone/>
            </a:pPr>
            <a:r>
              <a:rPr lang="en" sz="1800">
                <a:latin typeface="Arial"/>
                <a:ea typeface="Arial"/>
                <a:cs typeface="Arial"/>
                <a:sym typeface="Arial"/>
              </a:rPr>
              <a:t>La relazione tra le covariate </a:t>
            </a:r>
            <a:r>
              <a:rPr b="1" lang="en" sz="1800">
                <a:latin typeface="Arial"/>
                <a:ea typeface="Arial"/>
                <a:cs typeface="Arial"/>
                <a:sym typeface="Arial"/>
              </a:rPr>
              <a:t>odor</a:t>
            </a:r>
            <a:r>
              <a:rPr lang="en" sz="1800">
                <a:latin typeface="Arial"/>
                <a:ea typeface="Arial"/>
                <a:cs typeface="Arial"/>
                <a:sym typeface="Arial"/>
              </a:rPr>
              <a:t> e </a:t>
            </a:r>
            <a:r>
              <a:rPr b="1" lang="en" sz="1800">
                <a:latin typeface="Arial"/>
                <a:ea typeface="Arial"/>
                <a:cs typeface="Arial"/>
                <a:sym typeface="Arial"/>
              </a:rPr>
              <a:t>population </a:t>
            </a:r>
            <a:r>
              <a:rPr lang="en" sz="1800">
                <a:latin typeface="Arial"/>
                <a:ea typeface="Arial"/>
                <a:cs typeface="Arial"/>
                <a:sym typeface="Arial"/>
              </a:rPr>
              <a:t>mostra una distribuzione uniforme di classificazioni.</a:t>
            </a:r>
            <a:endParaRPr b="0" i="0" sz="1800" u="none" cap="none" strike="noStrike">
              <a:solidFill>
                <a:srgbClr val="F3F3F3"/>
              </a:solidFill>
              <a:latin typeface="Arial"/>
              <a:ea typeface="Arial"/>
              <a:cs typeface="Arial"/>
              <a:sym typeface="Arial"/>
            </a:endParaRPr>
          </a:p>
        </p:txBody>
      </p:sp>
      <p:pic>
        <p:nvPicPr>
          <p:cNvPr id="155" name="Google Shape;155;g7c9d618382_4_32"/>
          <p:cNvPicPr preferRelativeResize="0"/>
          <p:nvPr/>
        </p:nvPicPr>
        <p:blipFill rotWithShape="1">
          <a:blip r:embed="rId4">
            <a:alphaModFix/>
          </a:blip>
          <a:srcRect b="0" l="0" r="0" t="0"/>
          <a:stretch/>
        </p:blipFill>
        <p:spPr>
          <a:xfrm>
            <a:off x="3936500" y="1374850"/>
            <a:ext cx="5022776" cy="3476025"/>
          </a:xfrm>
          <a:prstGeom prst="rect">
            <a:avLst/>
          </a:prstGeom>
          <a:noFill/>
          <a:ln cap="flat" cmpd="sng" w="19050">
            <a:solidFill>
              <a:srgbClr val="FFFFFF"/>
            </a:solidFill>
            <a:prstDash val="solid"/>
            <a:miter lim="8000"/>
            <a:headEnd len="sm" w="sm" type="none"/>
            <a:tailEnd len="sm" w="sm" type="none"/>
          </a:ln>
        </p:spPr>
      </p:pic>
      <p:pic>
        <p:nvPicPr>
          <p:cNvPr id="156" name="Google Shape;156;g7c9d618382_4_32">
            <a:hlinkClick/>
          </p:cNvPr>
          <p:cNvPicPr preferRelativeResize="0"/>
          <p:nvPr/>
        </p:nvPicPr>
        <p:blipFill rotWithShape="1">
          <a:blip r:embed="rId5">
            <a:alphaModFix/>
          </a:blip>
          <a:srcRect b="5495" l="6663" r="6219" t="4858"/>
          <a:stretch/>
        </p:blipFill>
        <p:spPr>
          <a:xfrm>
            <a:off x="8220886" y="101600"/>
            <a:ext cx="738387" cy="8164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0" name="Shape 160"/>
        <p:cNvGrpSpPr/>
        <p:nvPr/>
      </p:nvGrpSpPr>
      <p:grpSpPr>
        <a:xfrm>
          <a:off x="0" y="0"/>
          <a:ext cx="0" cy="0"/>
          <a:chOff x="0" y="0"/>
          <a:chExt cx="0" cy="0"/>
        </a:xfrm>
      </p:grpSpPr>
      <p:sp>
        <p:nvSpPr>
          <p:cNvPr id="161" name="Google Shape;161;g7c9d618382_7_2"/>
          <p:cNvSpPr txBox="1"/>
          <p:nvPr>
            <p:ph type="title"/>
          </p:nvPr>
        </p:nvSpPr>
        <p:spPr>
          <a:xfrm>
            <a:off x="613400" y="8297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Visualizzazione delle distribuzioni delle istanze in base agli attributi</a:t>
            </a:r>
            <a:endParaRPr/>
          </a:p>
          <a:p>
            <a:pPr indent="0" lvl="0" marL="0" rtl="0" algn="ctr">
              <a:lnSpc>
                <a:spcPct val="100000"/>
              </a:lnSpc>
              <a:spcBef>
                <a:spcPts val="0"/>
              </a:spcBef>
              <a:spcAft>
                <a:spcPts val="0"/>
              </a:spcAft>
              <a:buSzPts val="3000"/>
              <a:buNone/>
            </a:pPr>
            <a:r>
              <a:t/>
            </a:r>
            <a:endParaRPr/>
          </a:p>
        </p:txBody>
      </p:sp>
      <p:sp>
        <p:nvSpPr>
          <p:cNvPr id="162" name="Google Shape;162;g7c9d618382_7_2"/>
          <p:cNvSpPr txBox="1"/>
          <p:nvPr>
            <p:ph idx="4294967295" type="subTitle"/>
          </p:nvPr>
        </p:nvSpPr>
        <p:spPr>
          <a:xfrm>
            <a:off x="217125" y="1375350"/>
            <a:ext cx="3190500" cy="342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3F3F3"/>
              </a:buClr>
              <a:buSzPts val="1200"/>
              <a:buFont typeface="Fira Sans Condensed Light"/>
              <a:buNone/>
            </a:pPr>
            <a:r>
              <a:rPr lang="en" sz="1800">
                <a:latin typeface="Arial"/>
                <a:ea typeface="Arial"/>
                <a:cs typeface="Arial"/>
                <a:sym typeface="Arial"/>
              </a:rPr>
              <a:t>L’attributo odor é molto allineato alla variabile target</a:t>
            </a:r>
            <a:endParaRPr b="0" i="0" sz="1800" u="none" cap="none" strike="noStrike">
              <a:solidFill>
                <a:srgbClr val="F3F3F3"/>
              </a:solidFill>
              <a:latin typeface="Arial"/>
              <a:ea typeface="Arial"/>
              <a:cs typeface="Arial"/>
              <a:sym typeface="Arial"/>
            </a:endParaRPr>
          </a:p>
        </p:txBody>
      </p:sp>
      <p:pic>
        <p:nvPicPr>
          <p:cNvPr id="163" name="Google Shape;163;g7c9d618382_7_2">
            <a:hlinkClick/>
          </p:cNvPr>
          <p:cNvPicPr preferRelativeResize="0"/>
          <p:nvPr/>
        </p:nvPicPr>
        <p:blipFill rotWithShape="1">
          <a:blip r:embed="rId4">
            <a:alphaModFix/>
          </a:blip>
          <a:srcRect b="5495" l="6664" r="6220" t="4858"/>
          <a:stretch/>
        </p:blipFill>
        <p:spPr>
          <a:xfrm>
            <a:off x="8220886" y="101600"/>
            <a:ext cx="738388" cy="816450"/>
          </a:xfrm>
          <a:prstGeom prst="rect">
            <a:avLst/>
          </a:prstGeom>
          <a:noFill/>
          <a:ln>
            <a:noFill/>
          </a:ln>
        </p:spPr>
      </p:pic>
      <p:pic>
        <p:nvPicPr>
          <p:cNvPr id="164" name="Google Shape;164;g7c9d618382_7_2"/>
          <p:cNvPicPr preferRelativeResize="0"/>
          <p:nvPr/>
        </p:nvPicPr>
        <p:blipFill>
          <a:blip r:embed="rId5">
            <a:alphaModFix/>
          </a:blip>
          <a:stretch>
            <a:fillRect/>
          </a:stretch>
        </p:blipFill>
        <p:spPr>
          <a:xfrm>
            <a:off x="217125" y="2182575"/>
            <a:ext cx="4047475" cy="2619975"/>
          </a:xfrm>
          <a:prstGeom prst="rect">
            <a:avLst/>
          </a:prstGeom>
          <a:noFill/>
          <a:ln cap="flat" cmpd="sng" w="19050">
            <a:solidFill>
              <a:srgbClr val="FFFFFF"/>
            </a:solidFill>
            <a:prstDash val="solid"/>
            <a:miter lim="8000"/>
            <a:headEnd len="sm" w="sm" type="none"/>
            <a:tailEnd len="sm" w="sm" type="none"/>
          </a:ln>
        </p:spPr>
      </p:pic>
      <p:pic>
        <p:nvPicPr>
          <p:cNvPr id="165" name="Google Shape;165;g7c9d618382_7_2"/>
          <p:cNvPicPr preferRelativeResize="0"/>
          <p:nvPr/>
        </p:nvPicPr>
        <p:blipFill>
          <a:blip r:embed="rId6">
            <a:alphaModFix/>
          </a:blip>
          <a:stretch>
            <a:fillRect/>
          </a:stretch>
        </p:blipFill>
        <p:spPr>
          <a:xfrm>
            <a:off x="4626950" y="1183463"/>
            <a:ext cx="3962201" cy="2776575"/>
          </a:xfrm>
          <a:prstGeom prst="rect">
            <a:avLst/>
          </a:prstGeom>
          <a:noFill/>
          <a:ln cap="flat" cmpd="sng" w="19050">
            <a:solidFill>
              <a:srgbClr val="FFFFFF"/>
            </a:solidFill>
            <a:prstDash val="solid"/>
            <a:miter lim="8000"/>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